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действия с ними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считать, измерять, сравнивать и решать задачи.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повседневной жизни шестиклассника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длина, масса, температура и покупки каждый день требуют точной записи чисел. На уроках математики важно не только вычислять, но и понимать разряды, сравнение и выбор действия по смыслу задачи.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360" y="2128402"/>
            <a:ext cx="192150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3943" y="2128402"/>
            <a:ext cx="192150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чисел в школьной математике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используют для счета предметов и упорядочивания объектов: 1, 2, 3 и далее. Они показывают, сколько элементов есть в наборе.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означает отсутствие предметов или величины. Он занимает особое место в записи чисел и помогает сохранять разрядность, например в числе 305.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положительные числа, ноль и отрицательные числа. Такие числа нужны, когда важно показать значение выше или ниже выбранной точки отсчета.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 десятичные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части целого и особенно полезны при измерениях, делении на равные части и записи точных значений, например 1/2 или 0,5.
</a:t>
            </a:r>
            <a:endParaRPr lang="en-US" sz="11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и порядок чисел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числовая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числа расположены по возрастанию: слева находятся меньшие, справа — большие. Ноль служит началом отсчета и помогает ориентироваться в записи чисел.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положение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числа находятся справа от нуля, отрицательные — слева. Такая модель удобна для сравнения чисел и понимания значений ниже нуля, например температуры −5 °C.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числа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 показывают, какое число больше, меньше или равно другому.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положительных чисел сравнение идет по разрядам слева направо, а среди отрицательных больше то число, которое ближе к нулю.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понять значение каждой цифры и быстро читать многозначные числа в записи.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4 305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 одна цифра может обозначать тысячи, сотни, десятки и единицы.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школьного курса математики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выражениях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порядка действий делает вычисления однозначными и одинаковыми для 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показывает, как несколько количеств объединяются в одно целое. Слагаемые обозначают части, а сумма — результат, который получается после объединения.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многозначных чисел важно складывать разряды по порядку и не пропускать переход через десяток. Это помогает получить точный результат без ошибок.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сложение можно вычитанием: если из суммы вычесть одно слагаемое, получится другое. Такой способ показывает, верно ли выполнено действие.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как объединение частей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узнать, сколько осталось после уменьшения величины или на сколько одно число больше другого. Результат называют разностью.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— это число, из которого вычитают, а вычитаемое — число, которое убирают. В задачах это действие часто связано с остатком и сравнением.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выполняется сложением: к разности прибавляют вычитаемое и получают уменьшаемое. Такой прием помогает быстро заметить ошибку в вычислении.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 нахождение разности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как удобная запись одинаковых слагаемых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позволяет быстро записывать повторяющееся сложение, не перечисляя все слагаемые отдельно.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результат зависит от двух множителей, а запись с помощью знака умножения короче и удобнее для вычислений.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узнать, на сколько равных частей разделили число, или сколько раз одно число содержится в другом. Это удобно в задачах на распределение и разбиение.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его связь с умножением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деления участвуют делимое, делитель и частное. Делимое — это число, которое делят, делитель показывает, на сколько частей делят, а частное является результатом.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умножением особенно важна при проверке: если частное умножить на делитель, должно получиться делимое. Такая проверка помогает быстро обнаружить ошибку в вычислении.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ноль делить нельзя, потому что не существует числа, которое при умножении на 0 дало бы ненулевой результат. Поэтому выражения с делением на ноль не имеют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арифметических действий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свойства сложения и умножения и помогает увидеть, какие из них не распространяются на вычитание и деление.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умножение обладают несколькими удобными свойствами, которые упрощают вычисления. Для вычитания и деления такие общие преобразования обычно не применяются.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арифметических действий,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округление делает запись удобнее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важна не точность до минуты, а 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смотрит на расстояние до города и понимает, что ему достаточно примерной оценки. Вместо длинного числа он округляет значение до ближайших десятков или сотен. Так легче планировать время и не перегружать запись лишними цифрами.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считают быстро и без лишних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покупке нескольких товаров часто нужна не точная сумма до копейки, а понятный ориентир. Округление помогает заранее оценить расходы и решить, хватает ли денег. Это особенно удобно, когда товаров много и подсчет нужно сделать быстро.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проще читать после округления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идет о количестве страниц, учеников или метров, точное число не всегда важно. Округление до тысяч или сотен делает запись короче и нагляднее. Такое представление помогает быстрее сравнивать данные и делать выводы.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дробь показывает часть целого через числитель и знаменатель. Знаменатель говорит, на сколько равных частей разделили предмет или величину, а числитель — сколько таких частей взяли.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дробь удобна там, где важна точная запись измерений и денег. Ее легко читать и сравнивать, поэтому она часто используется в задачах на длину, массу и стоимость.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дробями можно увидеть на примерах: 1/2 — это 0,5, а 1/4 — это 0,25. Такие записи помогают по-разному выразить одну и ту же часть целого.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и десятичные дроби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дроби показывают части целого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разные дробные записи соотносятся с целым объектом и между собой. Особо заметно, что десятичные дроби тоже выражают доли единицы.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доля, тем больше сектор на диаграмме. Наглядное сравнение облегчает понимание связи между обыкновенными и десятичными дробями.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дробей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22868"/>
            <a:ext cx="194700" cy="173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2511" y="1706502"/>
            <a:ext cx="128625" cy="2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73676"/>
            <a:ext cx="194700" cy="194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451" y="3293146"/>
            <a:ext cx="194700" cy="1557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712050"/>
            <a:ext cx="194700" cy="194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 с числами и действиями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числа обозначают цену, количество и общую стоимость. Нужно понять, что известно в условии, и выбрать действие, которое связывает эти величины.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скорость, время и расстояние. Чтобы решить задачу, важно определить, какая величина неизвестна, и использовать подходящую формулу или действие.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распределяют поровну, нужно найти равные части или количество предметов в каждой части. В таких задачах особенно важно не перепутать деление и вычитание.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требуется определить, на сколько одно значение больше другого. Тогда помогают вычитание и проверка результата по смыслу и единицам измерения.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о расписании и длительности требуют внимательного чтения. Ответ должен учитывать часы, минуты и правильную последовательность событий.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арифметической задачи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нужное действие и проверить ответ по условию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перепутать знаки сравнения или сделать вывод только по количеству цифр, не учитывая разрядный состав и знак числа.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вычислениях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ученики нарушают порядок действий в выражении и получают неверный результат. Чтобы избежать ошибки, сначала выполняют скобки, затем умножение и деление, потом сложение и вычитание.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трудность связана с переходом через десяток и записью дробей. Если не следить за разрядами, легко ошибиться в сложении, вычитании или при работе с десятичной записью.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нужна всегда: можно выполнить обратное действие, пересчитать выражение еще раз и оценить, похож ли ответ на разумный. Это помогает заметить неточности до сдачи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значения ключевых математических слов, которые часто встречаются в упражнениях, задачах и объяснениях на уроке.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 помогают правильно читать условие, записывать решение и не путать действия и их результаты.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считать, измерять и сравнивать, а четыре арифметических действия позволяют решать самые разные задачи. Если помнить разряды, порядок действий, свойства операций и проверку, вычисления становятся точнее и понятнее.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числах и действиях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2026-05-24T17:04:18Z</dcterms:created>
  <dcterms:modified xsi:type="dcterms:W3CDTF">2026-05-24T17:04:18Z</dcterms:modified>
</cp:coreProperties>
</file>