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Человечество в начале XXI века: мир быстрых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стал теснее, быстрее и сложнее, чем когда-либо.
</a:t>
            </a:r>
            <a:endParaRPr lang="en-US" sz="4500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XXI века мир вошёл без «холодной войны», но с новыми центрами силы. Интернет, мобильная связь и глобальные рынки ускорили жизнь людей, а после 2001 года на первый план вышли терроризм, кризисы, пандемии и вопросы будущего планеты.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эпохи противостояния к эпохе связей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четверть века население планеты резко выросло, а вместе с ним изменились возрастная структура и нагрузка на города, школы, медицину и рынок труда.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стало жить на Земле к 2024 году.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млрд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всё активнее притягивали людей, работу и услуги, особенно в Азии, Латинской Америке и Африке.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XXI века урбанизация уже была близка к переломному этапу и позже сделала города главным местом жизни человечества.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становится городским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революция в повседневной жизни
</a:t>
            </a:r>
            <a:endParaRPr lang="en-US" sz="2104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небольшой прибор заменил телефон, фотоаппарат, карту, будильник и игровую приставку. Для многих людей он стал главным способом общения, учёбы и поиска нужной информации.
</a:t>
            </a:r>
            <a:endParaRPr lang="en-US" sz="1159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как центр жизни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2020-х годов в сети были уже миллиарды людей. Учебные материалы, новости и развлечения стали доступны почти в любое время и почти из любой точки мира.
</a:t>
            </a:r>
            <a:endParaRPr lang="en-US" sz="1296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без границ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 мессенджеры сделали переписку мгновенной, а обмен фотографиями и видео — привычной частью дня. Новости теперь распространяются гораздо быстрее, чем в конце XX века.
</a:t>
            </a:r>
            <a:endParaRPr lang="en-US" sz="1166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способы общения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Покупки, записи к врачу, навигация и домашние задания всё чаще связаны с устройствами и приложениями. Это делает жизнь удобнее, но требует аккуратного обращения с информацией.
</a:t>
            </a:r>
            <a:endParaRPr lang="en-US" sz="1159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привычки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экономика и взаимозависимость стран
</a:t>
            </a:r>
            <a:endParaRPr lang="en-US" sz="2537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цепочки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одного товара часто распределено между разными странами: детали делают в одном месте, собирают в другом, продают в третьем. Поэтому экономика стала намного более связанной и быстрой.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финансов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2008 года показал, что трудности в одной экономике быстро отражаются на других. Банки, компании и потребители в разных странах почувствовали последствия почти одновременно.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Выгоды и риски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торговля помогает получать товары, технологии и инвестиции, но делает государства зависимыми от внешних рынков. Поэтому устойчивость экономики стала важной задачей для всех стран.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роли Китая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превратился в одну из крупнейших промышленных держав мира. Его предприятия и порты стали важной частью международной торговли, а многие товары в магазинах проходят через длинную цепочку поставок.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быстро менялись ключевые показатели жизни людей в первые десятилетия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выросли показатели, связанные с технологиями, урбанизацией и медициной, а значит, именно они определили облик эпохи.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изменения начала XXI века в цифрах
</a:t>
            </a:r>
            <a:endParaRPr lang="en-US" sz="283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ООН; Всемирный банк; Международный союз электросвязи
</a:t>
            </a:r>
            <a:endParaRPr lang="en-US" sz="11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3728" y="1453774"/>
            <a:ext cx="258038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медицина: новые возможности и новые испытания
</a:t>
            </a:r>
            <a:endParaRPr lang="en-US" sz="2188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прививки помогли снизить опасность многих инфекций и защитить миллионы людей. Особенно важными стали быстрая разработка вакцин и их широкое применение в разных странах.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генома человека открыла путь к более точной диагностике и лечению. Медицина всё чаще подбирает терапию с учётом особенностей конкретного пациента.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анализы и приборы позволяют раньше замечать болезни и начинать лечение вовремя. Это повышает шансы на выздоровление и снижает риск тяжёлых осложнений.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COVID-19 показал, что даже развитые системы здравоохранения нуждаются в подготовке. Обмен данными, международное сотрудничество и доверие к науке стали особенно важными.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пандемии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и развивается экологическая проблема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производства, потребления, загрязнения и мер по снижению вреда.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1231" y="1203150"/>
            <a:ext cx="1727746" cy="165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Жара, засухи и ливни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всё чаще становится экстремальной: в одних регионах усиливается жара и засуха, в других — идут сильные дожди и наводнения. Такие события затрудняют сельское хозяйство, перевозки и обычную жизнь людей, особенно в больших городах.
</a:t>
            </a:r>
            <a:endParaRPr lang="en-US" sz="1167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 таяние льда
</a:t>
            </a:r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в засушливые сезоны становятся опаснее и распространяются быстрее. Одновременно тают ледники и морской лёд, что меняет природные условия в Арктике и влияет на уровень мирового океана.
</a:t>
            </a:r>
            <a:endParaRPr lang="en-US" sz="1230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более чистой энергии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 и ветряные установки стали символами нового подхода к энергии. Люди и государства ищут способы уменьшить выбросы, экономить ресурсы и развивать технологии, которые меньше вредят природе.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 экологические риски
</a:t>
            </a:r>
            <a:endParaRPr lang="en-US" sz="26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между странами и внутри обществ
</a:t>
            </a:r>
            <a:endParaRPr lang="en-US" sz="2719" dirty="0"/>
          </a:p>
        </p:txBody>
      </p:sp>
      <p:sp>
        <p:nvSpPr>
          <p:cNvPr id="9" name="Text 2"/>
          <p:cNvSpPr txBox="1"/>
          <p:nvPr/>
        </p:nvSpPr>
        <p:spPr>
          <a:xfrm>
            <a:off x="420316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страны располагают современной инфраструктурой, устойчивой экономикой и доступом к технологиям, а другие сталкиваются с бедностью, конфликтами и нехваткой школ, больниц и рабочих мест.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0316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стартовые условия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20026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доходов влияет на качество питания, жилья, образования и медицинской помощи. Поэтому шансы человека на успешную жизнь в разных регионах мира заметно различаются.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0026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возможностях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686441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богатых государствах различия между людьми растут: у одних есть высокий доход, хорошее образование и доступ к цифровым услугам, у других таких возможностей значительно меньше.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86441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внутри стран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686151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стало важной общественной проблемой, потому что оно влияет на миграцию, стабильность государств и доверие людей к будущему. Решать её можно только через долгосрочные социальные программы.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686151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для мировой политики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чистой энергетике идёт неравномерно: в одних странах быстрее растут ветровые и солнечные станции, в других сохраняется зависимость от традиционного топлива.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Ископаемое топливо всё ещё доминирует, но возобновляемые источники уже стали заметной частью энергоперехода.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оценки мирового энергобаланса по данным IEA и Ember, 2023–2024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 в XXI веке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в сфере безопасности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Террористические атаки в США стали переломным моментом: многие государства пересмотрели правила безопасности, работу спецслужб и контроль за перемещением людей и грузов.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 сентября 2001 года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кампании в Афганистане и Ираке, а затем конфликт в Сирии показали, что региональные кризисы быстро затрагивают соседние страны и международные отношения.
</a:t>
            </a:r>
            <a:endParaRPr lang="en-US" sz="1277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2001–2010-х годов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развития интернета и цифровых сервисов усилилась опасность взломов, утечек данных и информационных атак. Кибербезопасность стала частью национальной безопасности.
</a:t>
            </a:r>
            <a:endParaRPr lang="en-US" sz="117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киберугроз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XXI веке государства и международные организации всё чаще противостоят не только вооружённым угрозам, но и пропаганде насилия, фейкам и радикальным сетям.
</a:t>
            </a:r>
            <a:endParaRPr lang="en-US" sz="1224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 экстремизмом и дезинформацией
</a:t>
            </a:r>
            <a:endParaRPr lang="en-US" sz="11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без 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открывает электронный учебник, проверяет задание на платформе и задаёт вопрос учителю через видеосвязь. Учёба уже не ограничивается стенами школы: материалы доступны дома, в библиотеке и даже в дороге.
</a:t>
            </a:r>
            <a:endParaRPr lang="en-US" sz="1317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под рукой
</a:t>
            </a:r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студент ищет нужный факт в сети, сравнивает несколько источников и сразу сохраняет заметки в облаке. Так формируется привычка быстро находить данные, но обязательно проверять их достоверность.
</a:t>
            </a:r>
            <a:endParaRPr lang="en-US" sz="1308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на всю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сотрудник осваивает новую программу, проходит онлайн-курс и работает в команде с коллегами из других городов. В XXI веке умение учиться постоянно стало таким же важным, как чтение и письмо.
</a:t>
            </a:r>
            <a:endParaRPr lang="en-US" sz="1406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учатся и работают сегодня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информации от поиска до публикации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человек использует интернет, облачные сервисы и цифровые платформы, а также где особенно важна безопасность.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9250" y="1068000"/>
            <a:ext cx="4120800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изменились привычные действия человека за несколько десятилетий: общение, новости, покупки, обучение и работа.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стала быстрее и удобнее, но сильнее зависит от цифровых устройств, связи и доступа к интернету.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повседневной жизни раньше и сейчас
</a:t>
            </a:r>
            <a:endParaRPr lang="en-US" sz="2188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повседневных практик в конце XX и начале XXI века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90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1275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50" y="1248003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медиа и новые формы общения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без 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клипы и плейлисты стали доступны почти мгновенно, поэтому подростки в разных странах слушают одни и те же хиты и быстрее узнают новые стили.
</a:t>
            </a:r>
            <a:endParaRPr lang="en-US" sz="1439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сериалы онлайн
</a:t>
            </a:r>
            <a:pPr algn="l" indent="0" marL="0">
              <a:lnSpc>
                <a:spcPct val="100000"/>
              </a:lnSpc>
              <a:buNone/>
            </a:pPr>
            <a:r>
              <a:rPr lang="en-US" sz="14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с видео сделали просмотр удобным: зритель сам выбирает время, язык озвучки и устройство. Кино и сериалы стали частью ежедневного общения.
</a:t>
            </a:r>
            <a:endParaRPr lang="en-US" sz="1495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сообщения, эмодзи и мемы помогают быстро выражать эмоции. Вместе с тем длинные тексты читают реже, а внимание часто переключается слишком быстро.
</a:t>
            </a:r>
            <a:endParaRPr lang="en-US" sz="1472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культурный поток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Мода, слова и популярные образы распространяются по миру за считанные дни. Культура стала более смешанной: люди легче знакомятся с чужими традициями и привычками.
</a:t>
            </a:r>
            <a:endParaRPr lang="en-US" sz="13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транспорт, наука и международные организации связывают страны теснее, чем раньше. Общие проблемы требуют быстрых решений и постоянного обмена опытом.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людей объединяют технологии и здоровье, но устойчивый прогресс возможен только при сотрудничестве в экономике, экологии и безопасности.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глобальных связей начала XXI века на основе данных ООН, Всемирного банка и Международного союза электросвязи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объединяет человечество сегодня
</a:t>
            </a:r>
            <a:endParaRPr lang="en-US" sz="243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начало XXI века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Мир стал взаимосвязанным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 одной стране теперь быстро отражаются на других: через торговлю, интернет, финансы и миграцию. Это делает сотрудничество важнее, чем когда-либо.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Глобальные угрозы общие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Эпидемии, изменение климата и терроризм не останавливаются на границах. Поэтому государства должны действовать вместе, а не только защищать свои интересы по отдельности.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Будущее зависит от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образования, уважение к другим, умение проверять факты и бережное отношение к природе определяют, станет ли XXI век временем устойчивого развития.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Прогресс требует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помогают лечить болезни, учиться и работать, но без правил они могут усиливать ложную информацию, зависимость от экранов и цифровое неравенство.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больших возможностей и больших задач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XXI века показало: человечество умеет быстро развиваться, но вместе с новыми технологиями появляются новые риски. Будущее зависит от того, насколько люди научатся сотрудничать и отвечать за свои решения.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2026-06-01T04:49:25Z</dcterms:created>
  <dcterms:modified xsi:type="dcterms:W3CDTF">2026-06-01T04:49:25Z</dcterms:modified>
</cp:coreProperties>
</file>