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работа сердца: ключевые темы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сердце: строение, функции и важнейшие процессы работы органа.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сердца в организме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главный насос тела, обеспечивающий движение крови и доставку кислорода ко всем клеткам. Без его слаженной работы органы не смогут нормально функционировать, что угрожает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756"/>
            <a:ext cx="2016000" cy="1988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000" y="1450756"/>
            <a:ext cx="2016000" cy="19884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000" y="1450756"/>
            <a:ext cx="2016000" cy="19884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00" y="1450756"/>
            <a:ext cx="2016000" cy="198843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строение сердца человека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двух предсердий и двух желудочков, которые координированно перекачивают кровь. Каждая камера играет свою роль в процессе кровообращения.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камеры сердца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768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сердцу подходят крупные сосуды: аорта, легочная артерия и вены. На иллюстрации легко увидеть расположение и названия этих ключевых структур.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768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и их обозначение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632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сердца напоминает сжатый кулак человека, а по размеру оно примерно равно кулаку его владельца, что обеспечивает компактность и эффективность работы.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632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2496000" y="3889750"/>
            <a:ext cx="2016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занимает срединное положение в груди, слегка смещён влево. Он защищён ребрами и окружён перикардом, который уменьшает трение при сокращениях.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496000" y="3464475"/>
            <a:ext cx="2016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 грудной полости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стенки сердца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Эндокард — внутренняя оболочка, выстилающая камеры, обеспечивает гладкую поверхность для движения крови и предотвращает трение.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Эпикард — наружный слой, покрывающий сердце, защищающий его и уменьшающий трение с окружающими тканями при движении.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— толстый мышечный слой, отвечающий за сокращение сердца и перекачивание крови по сосудам всего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правого и левого отделений сердца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предсердие и желудочек принимают венозную кровь и направляют её в лёгкие для насыщения кислородом, обеспечивая циркуляцию по малому кругу кровообращения.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половина — малый круг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мышечный слой разделяет правую и левую части сердца, предотвращая смешение кислородсодержащей и венозной крови, что обеспечивает эффективность кровообращения.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перегородка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предсердие и желудочек перекачивают насыщенную кислородом кровь по всему организму, доставляя её к тканям и органам через большой круг кровообращения.
</a:t>
            </a:r>
            <a:endParaRPr lang="en-US" sz="117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половина — большой круг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клапанов сердца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между предсердиями и желудочками, эти клапаны открываются для пропуска крови и закрываются, предотвращая обратный ток при сокращениях.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Двустворчатый и трикуспидальный клапаны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обеспечивают движение крови в правильном направлении, предотвращая её возврат и тем самым поддерживая правильный ритм и давление в системе.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Однонаправленность кровотока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выходах из желудочков находятся аортальный и лёгочный клапаны, которые контролируют движение крови в сосуды и запускают её по кровеносной системе.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Полулунные клапаны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работы сердца у подростков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сокращений увеличивается с нагрузкой, постепенно возвращаясь к норме после отдыха.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отражает адаптацию сердца к физическим нагрузкам, поддерживая эффективное насыщение кислородом тканей.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учебники, 2021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сердечного цикла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физиологии человека, учебник 2020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систолы и диастолы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— это фаза, когда сердечная мышца сокращается, выбрасывая кровь из желудочков в артерии для питания органов.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одну минуту сердце выполняет около 70 таких циклов, обеспечивая стабильный кровоток и поддержание жизненных функций организма.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Диастола — период расслабления, во время которого камеры сердца наполняются кровью, готовясь к следующему сокращению.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в большом и малом кругах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начинается в правом желудочке, где кровь направляется в лёгкие для обогащения кислородом и возвращается в левое предсердие.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круг: путь через лёгкие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Отработанная кровь возвращается по венам в правое предсердие, завершая цикл и обеспечивая постоянное обновление состава крови в организме.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крови и очистка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из левого желудочка по большому кругу поступает ко всем органам и тканям, снабжая их кислородом и питательными веществами.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круг: доставка кислорода организму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камер сердца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различия между предсердиями и желудочками по объёму, толщине стенок и функциям. Особое внимание уделено толщине стенки левого желудочка, необходимой для циркуляции крови по большому кругу.
</a:t>
            </a:r>
            <a:endParaRPr lang="en-US" sz="991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камер адаптирована к их функциям: предсердия служат для накопления крови, а желудочки обеспечивают её мощный выброс по разным кругам кровообращения.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проводящей системы сердца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Синусовый узел находится в правом предсердии и выполняет роль главного генератора импульсов, задавая регулярный ритм сердечных сокращений.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Атриовентрикулярный узел замедляет сигнал, обеспечивая последовательное сокращение желудочков после предсердий, что позволяет оптимально перекачивать кровь.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Полученный импульс передаётся по волокнам Пуркинье через предсердия, обеспечивая их синхронное сокращение и дальнейшее прохождение возбуждения к желудочкам.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сердца в поддержании гомеостаза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регулярно перекачивает кровь, доставляя кислород и питательные вещества к клеткам и удаляя продукты обмена для поддержания внутреннего баланса.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участвует в поддержании температуры тела за счёт контроля кровотока, обеспечивая постоянный теплообмен между органами и окружающей средой.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артериального давления и объёма крови позволяет организму адаптироваться к изменениям внешних и внутренних условий, сохраняя стабильность функционирования.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работы сердца при физической нагрузке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физических нагрузках сердце начинает биться чаще, чтобы ускорить доставку кислорода и питательных веществ мышцам. Это позволяет быстрее реагировать на повышение потребностей организма.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частоты сокращений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активности показатели сердечной работы постепенно возвращаются к исходным значениям, что свидетельствует о здоровой адаптации и восстановлении организма.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нагрузки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Минутный объём крови может увеличиваться в 4–5 раз, достигая 20–25 литров, что обеспечивает эффективное снабжение тканей кислородом и удаление углекислого газа.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минутного объёма крови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пульса в покое и после нагрузки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характерное увеличение пульса на 30–40% сразу после нагрузки с постепенным возвратом к норме в течение 10 минут.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восстановление ЧСС после физической активности свидетельствует о хорошем состоянии сердечно-сосудистой системы и общем здоровье.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сердца у подростков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пороки включают дефекты клапанов и перегородок, вызывающие нарушения нормального кровотока и требующие своевременного медицинского вмешательства.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ритма (аритмии) проявляются нерегулярными сокращениями сердца, которые могут влиять на общее самочувствие и работу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шумы сердца часто обусловлены стрессом или физической нагрузкой и не всегда связаны с органическими изменениями, но требуют наблюдения врача.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— стресс, недостаток активности, неправильное питание и вредные привычки — значительно повышают вероятность развития проблем с сердцем в подростковом возрасте.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и профилактические советы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на свежем воздухе не менее одного часа способствует укреплению сердечной мышцы и улучшению кровообращения.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с достаточным количеством витаминов и минералов поддерживает нормальное функционирование сердца и сосудов.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(не менее 8 часов) необходим для восстановления организма и снижения стрессовой нагрузки на сердечно-сосудистую систему.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привычек, таких как курение и употребление энергетиков, а также регулярные медицинские осмотры с измерением давления и ЭКГ важны для профилактики заболеваний сердца.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сердце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сердце совершает свыше 100 000 сокращений, перекачивая примерно 7 000 литров крови. Это постоянная работа, важная для поддержания жизнедеятельности организма.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работы сердца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длительный перерыв между ударами может достигать около 1 секунды во сне, что соответствует особым состояниям покоя и глубокого расслабления организма.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моменты тишины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сердца у школьников составляет около 250–300 граммов, а размеры соответствуют кулаку владельца, что позволяет эффективно выполнять свои функции в период роста.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масса сердца у подростков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эмоций и стресса на работу сердца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сильных эмоциях учащается пульс, повышается давление, усиливается выброс адреналина, что подготавливает организм к быстрой реакции, но при частом повторении вредно для сердца.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влияния стресса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упражнения, прогулки на свежем воздухе и любимые хобби помогают снижать уровень стресса, поддерживая гармонию работы сердца и общего состояния.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снижения стресса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стрессовое состояние повышает риск развития сердечно-сосудистых заболеваний и требует внимания к способам снижения тревожности для сохранения здоровья.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хронического волнения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сердца и забота о нём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сердца помогает беречь здоровье. Правильный образ жизни и профилактика защищают сердце — жизненно важный орган, требующий постоянного внимания и заботы.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2026-05-09T03:52:04Z</dcterms:created>
  <dcterms:modified xsi:type="dcterms:W3CDTF">2026-05-09T03:52:04Z</dcterms:modified>
</cp:coreProperties>
</file>