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леса: стихи Елены Благининой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Благининой звучит как живая песня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 писала для детей просто и ясно. В её стихах рядом живут дом, забота, ласка, природа и маленькие радости, которые легко узнать в повседневной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которая умела слышать мир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Благининой лес — не далёкая картинка, а близкий и понятный мир. В нём ребёнок может услышать каждый шорох и заметить даже маленькое движение.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стал героем стихов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её стихах не стоит на месте: она дышит, шепчет, поёт и меняется. Поэтому лес кажется живым собеседником, а не просто пейзажем.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лес помогает читателю почувствовать себя рядом с ним. Он вызывает доверие, интерес и тихую радость от встречи с красотой, которая совсем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утром, днём и вечером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стихах обычно начинается с прохлады, росы и мягкого света. Трава ещё хранит тень, а деревья стоят спокойно, будто только проснулись. Лес кажется свежим, чистым и очень внимательным к каждому звуку.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на лесной поляне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полный света и движения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лес становится ярким и оживлённым. Солнце ложится на траву, птицы переговариваются, а листья тихо колышутся на ветру. Всё вокруг выглядит так, будто природа занята важным и радостным делом.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лесу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листвы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шорох создаёт ощущение, что лес тихо разговаривает сам с собой. Такой звук сразу делает картину живой и подвижной.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Кап-кап в стихах звучит мягко и спокойно. Несколько простых слогов помогают услышать дождь, который стучит по листьям и траве.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Чирик-чирик и свист приносят в лес радость и движение. Птичьи звуки делают его весёлым, будто он улыбается читателю.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ветра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стихах не шумит грубо, а осторожно проходит между ветками. От этого лес кажется огромным и очень чутким.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шелест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 помогает представить, как всё вокруг едва заметно движется. Это звук спокойствия, который хочется слушать подольше.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выбирает слова, которые ребёнок легко узнает и поймёт с первого раза. Поэтому стихотворение звучит просто, но совсем не скучно.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понятные образы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строках много точных деталей: листок, тропинка, гриб, трава, птица, ручей. Из таких маленьких слов складывается ясная и красивая картина леса.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названы просто и точно, их легче представить в воображении. А если образ понятен, стихотворение запоминается почти само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главные лесные голоса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в стихах появляется как маленький, бодрый и очень заметный лесной голос. Её движение оживляет ветки, а звонкая песенка добавляет лесу бодрости и солнечного настроения. Кажется, что она знает все лесные новости.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на ветке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 верхушках деревьев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собираются вместе, лес будто начинает говорить сразу несколькими голосами. Их перелёты, переклички и короткие трели создают ощущение движения и свободы. Такой образ легко представить на рисунке и приятно читать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Благининой природа звучит мягко и доброжелательно. Лес не пугает, а приглашает прислушаться и посмотреть внимательнее на всё вокруг.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стихов о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маленький шорох у неё становится событием. Из-за этого обычный день кажется чуть волшебным, словно природа подмигнула читателю.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много нежности и удивления. Поэтесса умеет показать, как красиво то, что часто проходит незамеченным в спешке.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них остаётся спокойное и тёплое чувство. Хочется улыбнуться, помолчать и ещё раз посмотреть на траву, небо и деревья.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леса в стихах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наблюдения за природой возникает поэтический образ у Елены Благининой.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часто пишет о природе так, будто она умеет думать и говорить. Лес шепчет, ветер бежит, а листья словно поют свою тихую песенку.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приёмы называют олицетворением и сравнениями. Они помогают увидеть в обычном лесу нечто волшебное, почти сказочное, но очень понятное.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им стихотворение становится ярким и живым. Ребёнок легко представляет картину и чувствует, что природа рядом, а не где-то далеко.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олицетворение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красках и свете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лес у Благининой кажется молодым и свежим. Зелёная трава, листья и мох создают ощущение мягкого ковра, по которому хочется идти тихо-тихо, чтобы не спугнуть лесную тишину.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утро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день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касается деревьев, лес наполняется тёплым золотым светом. Он ложится на тропинки, траву и кроны, будто природа сама улыбается и показывает своё праздничное настроение.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и серебристое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между ветвями, светлая роса и тонкий блеск воды добавляют в лес голубые и серебристые оттенки. Эти краски делают картину прохладной, чистой и немного сказочной.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читать медленно и отчётливо, чтобы услышать каждое слово. Тогда короткие строки звучат ясно, а лесные картины сразу возникают перед глазами.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эти стихи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особенно важны там, где в стихотворении меняется настроение или появляется новый звук. Небольшая остановка помогает почувствовать ритм и не торопиться мимо красоты.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следует произносить чуть напевно, почти как в песенке. Благодаря этому стихотворение легче запоминается, а его музыка становится заметной и дружелюбной.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Благининой лес кажется хрупким и доверчивым, поэтому его хочется беречь. Даже маленькая ветка или травинка в её мире важны и дороги.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 о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шумит вокруг природы, а предлагает смотреть на неё внимательно. Такой взгляд учит замечать живое и не тревожить его без нужды.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видит, как красивы птицы, деревья и ручьи, у него появляется доброе желание сохранить эту красоту. Так стихотворение становится маленьким уроком бережности.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ребёнок не спорит с лесом и не пытается им командовать. Он слушает, смотрит и удивляется, как будто попал в волшебную, но очень настоящую сказку.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замечает то, мимо чего взрослый часто проходит спешкой: каплю на траве, птицу на ветке, лёгкий ветерок. Его удивление делает природу ближе и понятнее.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рядом с природой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легко ложатся на слух и напоминают песню. Их хочется повторять вслух, потому что звучание получается мягким, ровным и очень запоминающимся.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и обороты помогают запомнить текст без труда. Они создают ощущение ритма, будто лес сам тихо повторяет свои голоса.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обращения и уменьшительные формы делают речь доброй и домашней. От этого стихотворение звучит не строго, а по-доброму, как разговор с близким другом.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стихотворению идти легко и уверенно, словно шаги по лесной тропинке. Благодаря ему слова не теряются, а звучат чётко и красиво.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стихи Благининой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внимательно смотреть вокруг и замечать детали, которые раньше казались незаметными: блеск росы, движение ветки, тень от кроны и след на тропинке.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развивают слух к звукам природы. Ребёнок начинает различать шорох, свист, щебет и шелест, а лес для него становится не тихим, а очень разговорчивым.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воспитывают доброту к живому миру. Когда птицы, деревья и травы показаны как дорогие и хрупкие, хочется относиться к ним бережно и спокойно.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радоваться простым вещам. Один луч солнца, одна птица или один листок могут стать событием, если смотреть на мир с интересом.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стихи о лесе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умела говорить с детьми просто и понятно, без сложных слов. Её стихи звучат тепло, поэтому школьникам легко представить героев, картины природы и настроение строки.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есть игра, ритм и живые наблюдения, которые делают чтение увлекательным. Это не скучный урок, а добрый разговор, где слово звучит почти как музыка.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 и детская поэзия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темой на уроке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детали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замечают, какие слова рисуют лес: листья, птицы, роса, тропинка, свет.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Сделать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легко понять, как из простых наблюдений рождается тёплый образ живого леса.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Вслушаться в текст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стихотворение читают вслух и ловят его общий звук: тихий, звонкий или напевный.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Обсудить настроение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говорят, какое чувство вызывает текст: спокойствие, радость, удивление или нежность.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498705"/>
            <a:ext cx="218400" cy="22544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 о всём живом вокруг: деревьях, траве, небе и лесных тропинках. У Благининой природа всегда близка человеку и полна движения.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этих стихах не пустая, а живая. В ней слышны шорохи, лёгкий ветер и птичьи голоса, поэтому она кажется особенно красивой.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приносят в лес радость и движение. Их песня делает картину звонкой, весёлой и немного праздничной, будто лес просыпается и улыбается.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почувствовать, что лес не стоит на месте. Он шевелит листья, качает ветки и делает весь пейзаж лёгким, почти танцующим.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наблюдательность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важны, потому что без них нельзя по-настоящему понять стихи Благининой. Нужно смотреть внимательно и относиться к миру с добрым сердцем.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Елены Благининой остаются любимыми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в них лес звучит живо, понятно и по-доброму. Эти стихи учат замечать красоту, слушать природу и беречь всё, что растёт и поёт рядом с нами.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2026-05-24T00:53:10Z</dcterms:created>
  <dcterms:modified xsi:type="dcterms:W3CDTF">2026-05-24T00:53:10Z</dcterms:modified>
</cp:coreProperties>
</file>