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человека: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слух, вкус, обоняние и осязание — наши главные связи с миром.
</a:t>
            </a:r>
            <a:endParaRPr lang="en-US" sz="40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воспринимают раздражители и формируют представление о мире. Они развиваются с рождения и тесно связаны с нервной системой, влияя на поведение и память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Физиологическое значение органов чувств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включает роговицу, хрусталик, радужку и сетчатку, где расположены светочувствительные клетки. Каждый элемент выполняет важную роль в формировании изображения.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органа зрения (глаза)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компоненты глаза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обеспечивают восприятие света при низкой освещённости, колбочки отвечают за цветовое зрение. Сигналы передаются через зрительный нерв в мозг для обработки и формирования образа.
</a:t>
            </a:r>
            <a:endParaRPr lang="en-US" sz="1577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восприятия и обработки зрения
</a:t>
            </a:r>
            <a:endParaRPr lang="en-US" sz="17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— ловец звуков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улавливает звуковые волны и направляет их во внутренние отделы. Его форма помогает концентрировать звук, улучшая восприятие окружающих звуков.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и слуховые косточки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содержит молоточек, наковальню и стремечко, которые усиливают звуковые колебания и передают их в улитку внутреннего уха.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и улитка
</a:t>
            </a:r>
            <a:pPr algn="ctr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содержит рецепторы, которые преобразуют звуковые вибрации в нервные импульсы. Они передаются в слуховой центр мозга по слуховому нерву для восприятия звука.
</a:t>
            </a:r>
            <a:endParaRPr lang="en-US" sz="141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слуха: структура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вкусовых луковиц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языке расположено около 9 000 вкусовых луковиц, каждая из которых чувствительна к определённым вкусам. Кончик языка воспринимает сладость, а боковые стороны — кислое и солёное.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вкусовых ощущений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Сладкий, солёный, кислый, горький и умами — пять основных вкусов, которые распознаются рецепторами языка и помогают человеку оценивать пищу.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вкуса и его роль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Вкусовая система помогает определять качество и пригодность пищи для употребления, способствует формированию пищевых предпочтений и влияет на пищевое поведение.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вкуса: строение и восприятие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в носу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носовой полости расположено около 10 миллионов обонятельных рецепторов, которые распознают разнообразные запахи и передают информацию в мозг.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запахов и их восприятие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различать десятки тысяч запахов, что позволяет ориентироваться в окружении, выявлять пищу и потенциальную опасность.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обоняния с эмоциями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тесно связано с лимбической системой мозга, вызывая эмоциональные реакции и вызывая яркие воспоминания при восприятии определённых запахов.
</a:t>
            </a:r>
            <a:endParaRPr lang="en-US" sz="128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обоняния: структура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57356"/>
            <a:ext cx="4151400" cy="23327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и особенности различных органов чувств человека для понимания их функций и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чувств специализируется на уникальном виде информации и имеет разные рецепторы.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сравнительных характеристик органов чувств
</a:t>
            </a:r>
            <a:endParaRPr lang="en-US" sz="235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2022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 рецептора к мозгу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информации от органов чувств к центральной нервной системе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механорецепторы, реагирующие на давление и прикосновение, терморецепторы — на изменение температуры, и болевые рецепторы — на повреждения тканей. Все они обеспечивают разнообразные тактильные ощущения.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осязательных рецепторов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участках тела количество рецепторов варьируется: наибольшее их скопление наблюдается на кончиках пальцев и губах. Благодаря этому человек чувствует прикосновения, боль, температуру и вибрацию с высокой точностью.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рецепторов и виды ощущений
</a:t>
            </a:r>
            <a:endParaRPr lang="en-US" sz="1615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 виды осязания: особенности кожи
</a:t>
            </a:r>
            <a:endParaRPr lang="en-US" sz="27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состоит из полукружных каналов и отолитовых органов во внутреннем ухе, которые регистрируют движения и положение головы в пространстве, помогая сохранять устойчивость.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аппарат: орган равновесия человека
</a:t>
            </a:r>
            <a:endParaRPr lang="en-US" sz="2449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координацию движений, поддержание равновесия при ходьбе и движении, а также своевременную реакцию на изменения положения тела для предотвращения падений.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формируют основную часть вкусовых ощущений, поэтому их повреждение снижает восприятие вкуса продуктов.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подтверждают, что обоняние существенно влияет на восприятие вкуса и индивидуальные различия в ощущениях.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школы №12, 2023 г.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вкуса и обоняния: экспериментальные результаты
</a:t>
            </a:r>
            <a:endParaRPr lang="en-US" sz="22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Осязание: как кожа помогает воспринимать окружающий мир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разнообразные рецепторы, которые реагируют на прикосновения, давление, температуру и боль. Особенно чувствительны пальцы, губы и лицо, что помогает распознавать объекты без зрения.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ощущения важны для безопасности и взаимодействия с окружающим миром. Осязание позволяет отличать текстуры, чувствовать температуру и избегать повреждений благодаря болевым сигналам.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аппараты: помощь в мире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 усиливают звуки, позволяя слабослышащим видеть и слышать мир вокруг. Современные модели адаптируются к окружающей среде, улучшая качество жизни и коммуникации.
</a:t>
            </a:r>
            <a:endParaRPr lang="en-US" sz="1191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 и очки: корректировка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помогают исправлять нарушения зрения, такие как близорукость и дальнозоркость. Они позволяют подросткам учиться и выполнять повседневные задачи без напряжения глаз.
</a:t>
            </a:r>
            <a:endParaRPr lang="en-US" sz="1223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протезы кожи: новая тактильная сенсорика
</a:t>
            </a:r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протезы кожи оснащены датчиками давления, которые передают информацию в нервную систему. Это возвращает тактильные ощущения людям с потерей чувствительности.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языки: технологии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устройства анализируют химический состав пищи, помогая выявлять вкусовые характеристики. Технология применяется в пищевой промышленности и медицине для контроля качества и диагностики.
</a:t>
            </a:r>
            <a:endParaRPr lang="en-US" sz="1105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поддержки органов чувств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органа чувств ведет к ограничению восприятия мира, что усложняет социальное общение и снижает самостоятельность подростков.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потери и компенсация нарушенных органов чувств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Незрячие применяют системы Брайля и аудиокниги, а также развивают повышенную чувствительность осязания и слуха для ориентации.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Специализированная помощь и обучение способствуют интеграции людей с нарушениями чувств в общество и активной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неслышащих используется язык жестов и современные коммуникационные технологии, которые компенсируют отсутствие звука.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319" y="1068000"/>
            <a:ext cx="4978662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Минздрава РФ за 2022 год показывают частоту и основные причины проблем у подростков с органами чувств.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связаны с образом жизни, что подчёркивает важность профилактики и правильных привычек.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нарушений органов чувств у подростков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2022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собак: превосходство в 40 раз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обладают около 300 миллионами обонятельных рецепторов, что даёт им способность улавливать запахи, недоступные человеку. Это помогает им находить друзей и добычу по запаху.
</a:t>
            </a:r>
            <a:endParaRPr lang="en-US" sz="1150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зрение кошек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видят в темноте в шесть раз лучше человека благодаря специальному слою тапетум. Это позволяет им охотиться и ориентироваться в сумерках без дополнительных источников света.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
</a:t>
            </a:r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излучают ультразвуковые сигналы и принимают их эхо, что помогает им ориентироваться и находить пищу в полной темноте, превосходя зрение человека.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Термочувствительность змей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улавливают инфракрасное излучение от теплокровных животных с помощью специализированных органов, что помогает им обнаруживать добычу даже в полной темноте.
</a:t>
            </a:r>
            <a:endParaRPr lang="en-US" sz="1206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органов чувств у животных и человека
</a:t>
            </a:r>
            <a:endParaRPr lang="en-US" sz="22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как беречь органы чувств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громких звуков свыше 85 дБ и не слушайте музыку длительное время в наушниках для защиты слуха.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гигиену глаз, рук и ушей, регулярно мойте их, чтобы предотвратить инфекции и раздражения, влияющие на органы чувств.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Организуйте режим работы с экранами, делайте перерывы и читайте при хорошем освещении для снижения нагрузки на зрение.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Питайтесь сбалансированно, употребляйте витамины и минералы для здоровья кожи, слизистых и нервной системы органов чувств.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 человеческих органов чувств
</a:t>
            </a:r>
            <a:endParaRPr lang="en-US" sz="2736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человека способен различать сладкий, кислый, солёный, горький и умами, обеспечивая богатство вкусовых ощущений при употреблении пищи.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воспринимает звуки от 16 до 20 000 Гц, что охватывает как самые низкие, так и высокие частоты, доступные слуху человека.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звуковой диапазон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глаз способен различать примерно 10 миллионов оттенков цвета, благодаря работе трёх видов колбочек в сетчатке глаза.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цветового восприятия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кончиках пальцев находится около 2 000 рецепторов, что обеспечивает высокую чувствительность кожи к прикосновениям и деталям окружающего мира.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рецепторы на пальцах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формируют комплексное восприятие мира, что помогает ориентироваться в пространстве и реагировать на окружающие события.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Синергия зрения, слуха, осязания, вкуса и обоняния способствует развитию коммуникационных навыков и эмоционального интеллекта.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компенсаторные механизмы активируются, усиливая работу других органов чувств для поддержания качества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чувств для полноценной жизни
</a:t>
            </a:r>
            <a:endParaRPr lang="en-US" sz="26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об органах чувств — залог здоровья и успеха
</a:t>
            </a:r>
            <a:pPr algn="ctr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профилактика и своевременная помощь сохраняют функциональность органов чувств, обеспечивая активное, безопасное и полноценное развитие каждого человека.
</a:t>
            </a:r>
            <a:endParaRPr lang="en-US" sz="42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2026-05-09T13:35:39Z</dcterms:created>
  <dcterms:modified xsi:type="dcterms:W3CDTF">2026-05-09T13:35:39Z</dcterms:modified>
</cp:coreProperties>
</file>