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Александрович Гончаров: писатель реализма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в котором судьба человека объясняет эпоху.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Гончарова на фоне эпохи перемен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Гончарова выросло из времени споров о будущем России: крепостное право, служба, образование и роль дворянства определяли общественную повестку и язык его прозы.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писателя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Гончаров родился в Симбирске в купеческой семье; ранняя смерть отца сделала дом крестного, Николая Трегубова, важным пространством его воспитания и первых книг.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среда научила будущего писателя внимательно замечать быт, речь и поведение людей разных сословий. Эти наблюдения позже стали основой его точных бытовых деталей.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впечатлениях уже угадываются темы, к которым он вернется в романах: дом, уклад, привычка к устойчивому порядку и сила семейной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духовное становление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Московском коммерческом училище и затем в Московском университете расширило кругозор Гончарова и дало ему прочную гуманитарную подготовку.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познакомил его с классической литературой, историей, философией и европейской прозой. Именно тогда укрепился интерес к психологическому анализу и точному наблюдению.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Студенческая среда научила его видеть человека в связи с общественной средой, а не только как носителя отдельных чувств и поступков.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 его романах по-разному показано отношение героев к чтению, знанию и саморазвитию — как важный признак духовной зрелости.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чиновничий мир в опыте Гончарова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Канцелярия как школа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петербургских учреждениях дала Гончарову прямое знание чиновничьего быта. Он видел иерархию, формальность отношений и однообразие повседневной работы, из которых складывался холодный мир бюрократии.
</a:t>
            </a:r>
            <a:endParaRPr lang="en-US" sz="1184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без иллюзий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его прозе — не просто город, а символ рационального, делового пространства. Ему противопоставлены дом, привычный уклад и внутренняя мечтательность человека, которому трудно жить по расчёту.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декларации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столичной жизни Гончаров особенно внимателен к жестам, интонациям и мелочам поведения. Благодаря этому социальная среда у него выглядит не отвлечённо, а психологически убедительно и зримо.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формирование стиля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Гончаров начал печататься в журналах. Литературный путь складывался постепенно: читатели и критики сначала замечали не масштаб, а точность его наблюдений.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тексты отличались ясным языком, спокойной интонацией и иронией без резкости. Автор не поучал, а внимательно показывал характер через действие и речь.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среда у Гончарова никогда не случайна. Интерьер, привычка, вещь и бытовая подробность помогают раскрыть состояние героя точнее любого прямого комментария.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редко говорит о героях прямо. Его авторская позиция проявляется через выбор деталей, сопоставление сцен и тонкую дистанцию между наблюдением и иронией.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«Обыкновенная история»: путь героя от иллюзий к разочарованию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— публикация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быстро привлекло внимание читателей. Оно показало, что Гончаров умеет соединять бытовую точность с анализом духовного взросления.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Адуев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приезжает из провинции с романтическими ожиданиями и сталкивается с миром практики, расчёта и жёсткой проверки чувств реальностью.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Пётр Адуев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разговоре с дядей раскрывается главный конфликт романа: идеализм сталкивается с трезвым взглядом на жизнь, а мечта — с необходимостью действовать.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«Обломов» и его композиция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о сне Обломова имеет ключевое значение: через неё раскрываются истоки характера, память о семье и те привычки, которые формируют внутреннюю неподвижность героя.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строится на столкновении разных пространств: Обломовки, где господствуют покой и замкнутый уклад, и Петербурга, требующего активности, порядка и социальных решений.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Штольца вводит образ энергии и рациональности, усиливая контраст с Обломовым. Благодаря этому роман становится не только историей героя, но и спором о жизненных моделях.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как литературный тип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мягкость без воли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привлекает не злостью или слабостью, а добротой, мягкостью и искренностью. Однако ему не хватает внутреннего усилия, которое превращает намерение в поступок.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«обломовщина»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обозначает не только лень. Это страх перемен, зависимость от привычного уклада и разрыв между мечтой и реальным действием, ставший символом духовной неподвижности.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романа «Обломов» и их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раскрывает отдельную сторону конфликта между привычкой и изменением, личной ответственностью и пассивностью.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И. А. Гончарова «Обломов» (1859)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роман строится как система контрастов, где характеры проверяют друг друга и выявляют границы возможного изменения.
</a:t>
            </a:r>
            <a:endParaRPr lang="en-US" sz="10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 и тема духовного пробуждения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 в романе воплощает внутреннюю собранность, стремление к развитию и требовательность к себе, поэтому рядом с ней особенно заметна духовная неподвижность Обломова.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чувство к Обломову строится не только на симпатии, но и на надежде пробудить в нём волю, чувство долга и способность выходить за пределы привычного покоя.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любовь не заменяет личного усилия: Гончаров показывает, что перемены возможны лишь тогда, когда человек сам готов отвечать за свой выбор и действовать.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Ольги и Обломова превращается в размышление о цене духовного роста: одних высоких чувств недостаточно, если им не соответствует внутренняя решимость.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романа Гончарова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трёх романах меняется центральный конфликт и углубляется социально-нравственная проблематика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романы «Обыкновенная история», «Обломов», «Обрыв»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книгах Гончаров исследует, как человек ведёт себя перед лицом перемен, но каждый раз делает это через новый тип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«Обрыв» и поздний этап творчества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завершает длительную творческую работу Гончарова и переносит внимание с личной драмы на более широкий круг вопросов: веру, долг, свободу и ответственность перед близкими.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 усадебном мире позволяет показать столкновение традиционного уклада с новыми взглядами, а спорящие персонажи становятся носителями разных нравственных и жизненных принципов.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 особенно ясно обнаруживает зрелость автора: его интересует не внешний конфликт, а то, способен ли человек удержать внутреннюю опору в сложной исторической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и книга «Фрегат „Паллада“»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экспедиция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1852–1855 годах Гончаров участвовал в кругосветном плавании на фрегате «Паллада» как секретарь адмирала Путятина, получив редкий опыт длительного морского путешествия.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мирами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дала материал для сравнения стран, портов и повседневного уклада в разных частях света, а также усилила интерес писателя к культурным различиям и привычкам народов.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очерков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«Фрегат „Паллада“» документальность соединяется с личными впечатлениями, точными наблюдениями и размышлениями о том, как по-разному устроена жизнь в разных обществах.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расширило художественный кругозор Гончарова: после него он точнее видел связь между частной судьбой героя и более широким историческим и культурным контекстом.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Гончарова превращался в роман
</a:t>
            </a:r>
            <a:pPr algn="l" indent="0" marL="0">
              <a:lnSpc>
                <a:spcPct val="8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этапы биографии формировали темы, наблюдения и художественную манеру писателя.
</a:t>
            </a:r>
            <a:endParaRPr lang="en-US" sz="27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Гончарова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пишет ясным, уравновешенным языком: его фразы подробны, но не перегружены, а повествование сохраняет спокойный тон даже при серьёзном психологическом напряжении.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точно передаёт предметный мир — интерьер, одежду, жесты, интонации речи, бытовые привычки, — потому что через детали раскрывается характер и социальное положение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халат, дом, окно, сад, письмо или диван у него становятся не просто вещами, а смысловыми знаками, помогающими понять внутреннее состояние персонажа и его жизненный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литературные споры вокруг Гончарова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романов критики спорили не только о художественных достоинствах, но и о том, как понимать образы Гончарова: как социальный диагноз или как сложные человеческие характеры.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Писарев рассматривали Обломова как тип, связанный с исторической неподвижностью дворянской среды и неспособностью к реальному действию в меняющемся обществе.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читатели и исследователи подчёркивали лиризм, мягкую иронию и сочувствие автора, благодаря которым его произведения не сводятся к одной лишь критике общественных пороков.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спор о смысле «обломовщины» закрепил за Гончаровым особое место: его романы оказались одновременно точными, психологически глубокими и общественно значимыми.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Гончарова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повторяющиеся мотивы, через которые писатель исследует человека, его привычки и пределы внутреннего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Гончарова: «Обыкновенная история», «Обломов», «Обрыв»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системы тем у Гончарова — конфликт между возможностью перемен и силой привычного уклада, определяющий судьбу героя.
</a:t>
            </a:r>
            <a:endParaRPr lang="en-US" sz="11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Гончарова в русской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«обломовщина» вошло в культуру как обозначение инертности и отказа от усилия, а сами романы Гончарова стали важной частью пути русского романа к зрелому реализму.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утвердил в русской прозе реалистический роман, где частная жизнь героя становится способом говорить о времени, обществе и нравственном состоянии целого поколения.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художественный язык объединил психологическую точность, бытовую наблюдательность и сдержанную иронию, благодаря чему герои запоминаются как живые характеры, а не схемы.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писатель, который учит видеть человека в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показал, как среда, привычка и время формируют судьбу личности. Его романы помогают понять русскую литературу XIX века и задают вопросы, остающиеся важными и сегодня.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2026-05-23T12:11:40Z</dcterms:created>
  <dcterms:modified xsi:type="dcterms:W3CDTF">2026-05-23T12:11:40Z</dcterms:modified>
</cp:coreProperties>
</file>