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Голубиная: старинный духовный стих о добре, вере и песне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стих, где слово поёт и хранит народную память.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духовного стиха от устной памяти к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Духовные стихи рождались в народе и долго жили только в устном исполнении. Их пели или читали напевно на память. «Книга Голубиная» записана в XIX веке, но её история намного древнее.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духовный стих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Духовный стих — это песенный текст о вере, добре и Божьем мире. Он звучит спокойно, задумчиво и уважительно, будто медленный разговор о самом важном.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стих не исполняют на церковной службе, но он связан с народной религиозной традицией. В нём слышны память, почтение к святыне и желание понять мир.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музыки особенно важны протяжный ритм, повторяющиеся слова и неторопливое звучание. Благодаря этому текст легко слушать и удобно произносить почти как песню.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названии есть голубь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Голубь как знак мира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христианской традиции голубь связан с миром, чистотой и Духом Святым. Поэтому он часто означает добрую весть и светлую мысль. Такой образ сразу делает текст добрым и ясным.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Голубь и настроение стиха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представить белого голубя, раскрытую книгу и мягкий свет, настроение стиха становится понятнее. Всё в этом образе тихое, спокойное и немного торжественное — совсем не шумное, как школьная перемена.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 рассказ в стихе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 движется от вопросов к ответам и от любопытства к мудрости.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850" y="2097743"/>
            <a:ext cx="212493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3901" y="2097743"/>
            <a:ext cx="297490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202" y="2097743"/>
            <a:ext cx="339989" cy="3399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выше всех?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стихе звучат загадочные вопросы о самом большом и главном. Такой приём делает текст похожим на народную игру в отгадывание, где слушатель сам ищет правильный ответ.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18294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крепче всего?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задаёт вопросы так, будто проверяет, кто знает тайну мира. От этого стих становится живым, а не скучным, и хочется слушать его до конца, не отвлекаясь ни на что.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594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человеку?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вопросов не только в догадках. Они помогают задуматься о добре, вере и мудрости. Поэтому стих звучит как тихий разговор о том, что человеку действительно нужно.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звучат в тексте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этот стих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у стиха спокойное и протяжное, словно его не спешат договаривать. Такой темп помогает слушателю вслушаться в каждое слово и не потерять смысл.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повторов, а они работают как маленькие крючки для памяти. Услышал один раз — и уже хочется повторить самому, почти как припев.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напоминает медленный рассказ с напевом. Поэтому духовный стих обычно не просто читают, а произносят особым голосом — мягко, торжественно и очень внимательно.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над миром
</a:t>
            </a:r>
            <a:pPr algn="l" indent="0" marL="0">
              <a:lnSpc>
                <a:spcPct val="100000"/>
              </a:lnSpc>
              <a:buNone/>
            </a:pPr>
            <a:r>
              <a:rPr lang="en-US" sz="7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в стихе выглядит высоким и спокойным, будто хранит ответы на самые трудные вопросы. Оно помогает почувствовать, что мир вокруг человека больше и шире обычного двора. Такой образ легко представить на рисунке: светлое небо и тихий голубь.
</a:t>
            </a:r>
            <a:endParaRPr lang="en-US" sz="932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 море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8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 море стоят в тексте как части одного большого мира. Земля похожа на дом, а вода напоминает о движении и тайне. Для иллюстрации подойдут поле, берег реки и мягкий горизонт без лишней суеты.
</a:t>
            </a:r>
            <a:endParaRPr lang="en-US" sz="962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стихе связан с надеждой, а тишина — с внимательным слушанием. Вместе они создают очень мирное настроение. На картинке можно показать утренний пейзаж, где всё словно ждёт доброго слова.
</a:t>
            </a:r>
            <a:endParaRPr lang="en-US" sz="997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земли, неба и воды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передавался текст от человека к человеку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традиция сохраняла стих и одновременно оставляла место для изменений.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стихе встречаются обычные народные слова, поэтому смысл остаётся понятным даже ребёнку. Но рядом с ними стоят более высокие выражения, и текст сразу звучит празднично и необычно.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стиха: простые слова и торжественный тон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запомнить строки и делают речь плавной. Когда одно и то же слово возвращается, оно будто подсказывает слушателю: не спеши, здесь важно каждое звучание.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ответы превращают стих в живой разговор. Слушатель не просто получает готовое объяснение, а сам как будто участвует в поиске мудрого ответа.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такого языка стих похож на очень древнюю песню с секретом внутри. Он понятен, но при этом хранит загадку, и именно это особенно нравится внимательным слушателям.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названии слово «книга» означает не учебник, а знак мудрости, памяти и духовной истины. В старинном тексте знание звучит как светлый и добрый дар.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раскрытой книги рядом с голубем помогает увидеть: здесь слово ценят особенно бережно. Оно хранит опыт предков и учит слушать сердцем.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символ знания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937" y="2105694"/>
            <a:ext cx="517045" cy="4136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60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606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5283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 смирение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чувствуется уважение к вере и скромности. Он учит не хвастаться, а слушать, размышлять и искать верный путь без спешки.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сердце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 напоминает, что человеку важно оставаться добрым, мягким и внимательным к другим. Добро здесь показано не громко, а спокойно и по-настоящему.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Духовный стих помогает замечать слово, запоминать его и вдумываться в смысл. Это особенно важно там, где мудрость передают от старших к младшим.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предках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как народ берег свои представления о мире. Через такие тексты дети узнают, чем дорожили люди в старину.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духовный стих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символы и их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из духовного стиха помогают понять его смысл и настроение.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исполнение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духовные стихи жили в памяти исполнителей. Их пели или протяжно читали вслух, передавая от человека к человеку.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Фольклористы и собиратели записывали тексты в деревнях и у старообрядцев. Так устная традиция впервые стала письменной.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для потомков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этим записям многие варианты дошли до нас. Без них часть старинных текстов могла бы совсем исчезнуть.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собирал и записывал такие тексты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духовный стих похож на песню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у него есть напевность и ровный ритм. Слова словно идут шаг за шагом, поэтому их легко произносить почти как мелодию.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в стихе много повторов и спокойных интонаций. Из-за этого он звучит торжественно и мягко, как старинная песня, которую хочется слушать снова.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 легко запоминался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традиции важны повтор, ритм и яркий образ — именно они помогали удерживать стих в памяти.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текст важен для культуры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как народ соединял веру, поэзию и размышление о мире. В одном произведении слышны и мудрость, и тихая красота слова.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 хранит особенности старинного мышления: уважение к памяти, к вопросу и к ответу. Это как маленький мостик из прошлого в сегодняшний день.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понять, как раньше люди слушали и запоминали тексты. Для культуры это важно так же, как для кухни — хороший рецепт, только вместо супа здесь слово.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Современному слушателю он кажется тихим и загадочным разговором о мире. В нем нет спешки, зато есть спокойствие, доброта и интерес к старинному слову.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это еще и красивый пример связи музыки и текста. Когда напев звучит мягко, голубь и светлый образ книги становятся понятными и очень близкими.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воспринимается стих сегодня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мысли произведения в одном ряду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духовного стиха раскрывается через последовательность его главных идей и образов.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72" y="-1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75" y="1318375"/>
            <a:ext cx="3925200" cy="25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старинный духовный стих и его музыкальная сила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«Книга Голубиная» соединяет народное слово, веру и напевность. Она напоминает, что старинная песня может быть мудрой, тихой и очень запоминающейся.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2026-05-24T19:04:29Z</dcterms:created>
  <dcterms:modified xsi:type="dcterms:W3CDTF">2026-05-24T19:04:29Z</dcterms:modified>
</cp:coreProperties>
</file>