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витамины и их роль в организме человека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– незаменимые соединения для здоровья и развития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научное значение витаминов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«витамины» был введён Казимежем Функом в 1912 году. Исследования Фредерика Хопкинса доказали жизненную необходимость витаминов для профилактики болезней, что открыло новую эру в медицине XX 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витаминов: водорастворимые и жирорастворимые
</a:t>
            </a:r>
            <a:endParaRPr lang="en-US" sz="1858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витамина определяет правила его усвоения: жирорастворимые требуют присутствия жиров, водорастворимые – нет.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потребление витаминов отличается: избыток жирорастворимых может приводить к токсичности, в то время как водорастворимые практически не накапливаются.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(A, D, E, K) накапливаются в жировых тканях организма и обеспечивают длительное действие благодаря запасам.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 (C и группа B) быстро выводятся с мочой, поэтому их стоит регулярно пополнять с пищей.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витамина A в зрении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участвует в формировании родопсина – вещества, необходимого для ночного зрения. Его дефицит приводит к «куриной слепоте» и снижению адаптации глаз к темноте.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витамина A в рационе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с витамином A – морковь, печень животных и яйца. Эти продукты обеспечивают доступный источник ретинола, укрепляющего зрение и иммунитет.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нехватки витамина A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приводит к ухудшению зрения, снижению иммунной защиты и может вызывать кожные проблемы, замедляя рост и повышая восприимчивость к инфекциям.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A: функции и важность для организма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иммунитета витамином C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активизирует защитные силы организма, ускоряет заживление ран и способствует восстановлению тканей, что особенно важно в периоды роста.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источники витамина C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Цитрусовые, болгарский перец и киви являются богатыми источниками витамина C, позволяя легко обеспечить суточную потребность организма.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дефицита витамина C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вызывает цингу — болезнь с симптомами слабости, кровоточивости десен и плохого самочувствия, которая успешно предупреждается правильным питанием.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C: значение и проявления дефицита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витамина D для здоровья 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регулирует кальциевый обмен, что поддерживает прочность и развитие костей, а также предотвращает заболевания, связанные с дефицитом кальция.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витамина D под воздействием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человека способна синтезировать витамин D под влиянием ультрафиолета. Достаточное время на солнце помогает поддерживать нормальный уровень витамина в организме.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Экзогенные источники витамина D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яйца и молочные продукты служат важным источником витамина D, особенно в регионах с ограниченным солнечным светом осенью и зимой.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D: влияние на костную систему и синтез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пищевые источники ключевых витаминов
</a:t>
            </a:r>
            <a:endParaRPr lang="en-US" sz="2471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функции витаминов и их природные источники для сбалансированного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 обеспечивает необходимые витамины для разных функций организма.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Российской академии медицинских наук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34" y="1104898"/>
            <a:ext cx="2082044" cy="1850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161" y="1104898"/>
            <a:ext cx="2082044" cy="1850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533" y="1104898"/>
            <a:ext cx="2082044" cy="1850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346" y="1104711"/>
            <a:ext cx="2082465" cy="18506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784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B1 и энергетический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 участвует в усвоении углеводов, обеспечивая организм энергией. Дефицит вызывает усталость и снижение концентрации.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461161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B2 для здоровья кожи и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 поддерживает обмен веществ, способствует нормальной функции глаз и кожи. Его источники – молочные продукты и мясо.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597533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B6 и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B6 важен для синтеза нейротрансмиттеров, влияя на настроение и когнитивные функции. Найти витамин можно в орехах и мясе.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734346" y="3051375"/>
            <a:ext cx="207667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B12 и кроветворение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B12 участвует в образовании эритроцитов. Его дефицит вызывает анемию и нарушает работу нервной системы. Основные источники – мясо и молоко.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B: ключевые роли и источники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в росте и развитии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способствуют формированию костной ткани и нормальному развитию органов в период быстрого роста подростков.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иммунитет, помогая защитить организм от инфекций и способствовать быстрому восстановлению.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Усвоение витаминов влияет на работу нервной системы, важной для обучения, концентрации и эмоционального равновесия.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витамина E как антиоксиданта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E защищает клетки от повреждений свободными радикалами, замедляет процесс старения тканей и поддерживает работу мышц.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источники витамина 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Богатым источником являются растительные масла, орехи и зелёные овощи, которые легко включить в ежедневный рацион подростков.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витамина 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витамина проявляется мышечной слабостью и нарушением работы клеток, что особенно влияет на физическую активность и здоровье.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E: антиоксидантная защита организма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K: участие в свертывании крови и пищевые источники
</a:t>
            </a:r>
            <a:endParaRPr lang="en-US" sz="1965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K может привести к нарушению свертываемости крови, увеличивая риск кровотечений и вызывая замедленное заживление ран и травм.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поступление витамина K с пищей важно для поддержания здоровья сосудов и правильной работы системы кровоснабжения организма.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K играет критическую роль в процессе свертывания крови, способствуя образованию белков, регулирующих остановку кровотечений и предотвращающих чрезмерное кровотечение.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пищевые источники витамина K — зеленые овощи: брокколи, шпинат, капуста и зелень, которые поставляют организму необходимые для свертывания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недостатка витаминов среди российских подростков
</a:t>
            </a:r>
            <a:endParaRPr lang="en-US" sz="2031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испытывают дефицит витаминов, что связано с ограниченным разнообразием питания и недостаточным пребыванием на солнце.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Преобладающий недостаток витаминов D и C указывает на необходимость улучшения рациона и условий образа жизни подростков для профилактики заболеваний.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медицинские исследования подростков, 2021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Гиповитаминоз: примеры последствий и симптомы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Гиповитаминоз проявляется хронической усталостью, ухудшением состояния кожи, сниженной концентрацией внимания и склонностью к частым инфекционным заболеваниям.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дефицитом витаминов, включают цингу при нехватке витамина C, анемию при дефиците B12 и нарушение зрения и кожи при недостатке витамина A.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Гипервитаминоз: избыток витаминов и его опасность
</a:t>
            </a:r>
            <a:endParaRPr lang="en-US" sz="2344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Чрезмерное употребление витамина A вызывает головные боли, тошноту и потерю аппетита. 2. Длительный избыток витамина D приводит к отложению солей кальция в органах и нарушению функции почек.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Соблюдение баланса витаминов важно для предотвращения токсических эффектов. 2. Приём витаминных добавок должен контролироваться врачом, чтобы избежать серьезных осложнений.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суточная доза витамина C помогает подросткам эффективно противостоять инфекциям и способствует быстрому восстановлению тканей.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медицинских наук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мг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объём витамина C является оптимальным для поддержания иммунитета и здоровья у детей 11-13 лет
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445841"/>
            <a:ext cx="4206300" cy="1997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нормы и сравнение потребления витаминов
</a:t>
            </a:r>
            <a:endParaRPr lang="en-US" sz="2388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рекомендуемые суточные нормы витаминов с порогами их избыточного потребления, подчёркивая опасности гипервитаминоза.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дозировки жизненно важен: превышение норм может привести к токсическим реакциям, особенно для витаминов A и D.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Российской Федерации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режима употребления на усвоение витаминов
</a:t>
            </a:r>
            <a:endParaRPr lang="en-US" sz="1978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усваиваются эффективнее при одновременном потреблении жиров, например, вместе с маслами, орехами или яйцами, что способствует их накоплению в организме.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 лучше сохраняются при минимальной термической обработке продуктов, поэтому свежие овощи и фрукты считаются оптимальными источниками для их получения.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витамина в организме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витаминного действия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поддержанию витаминного баланса
</a:t>
            </a:r>
            <a:endParaRPr lang="en-US" sz="2156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Ежедневное разнообразное питание с овощами, фруктами, рыбой, орехами и молочными продуктами обеспечивает поступление всех необходимых витаминов.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Исключение фастфуда и ограничение термической обработки помогает сохранить витамины и поддерживать здоровье и активность в подростковом возрасте.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витаминов для здоровья подростков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являются незаменимыми для гармоничного роста и крепкого здоровья. Сбалансированное питание предотвратит дефициты и обеспечит оптимальное развитие детей 8 класса.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2026-05-08T23:22:57Z</dcterms:created>
  <dcterms:modified xsi:type="dcterms:W3CDTF">2026-05-08T23:22:57Z</dcterms:modified>
</cp:coreProperties>
</file>