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население, культура, обычаи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страна древних традиций и современных мегаполисов.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соединяет древние обычаи и ритм больших городов: здесь рядом живут семейные традиции, строгий этикет, разные народы и современные технологии.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страна большого масштаба и живых традиций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Китая в трёх образах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больших контрастов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одна из крупнейших стран мира по площади и населению. На её территории встречаются высокие горы, пустыни, равнины и плодородные долины, поэтому природные условия сильно отличаются от региона к региону.
</a:t>
            </a:r>
            <a:endParaRPr lang="en-US" sz="1091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Тихого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находится в Восточной Азии и выходит к Тихому океану. Его береговая линия тянется на тысячи километров, поэтому на востоке страны особенно заметны порты, крупные города и оживлённая торговля.
</a:t>
            </a:r>
            <a:endParaRPr lang="en-US" sz="111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граничит с 14 государствами, а его сухопутные и морские пути связывают разные части Азии. Такое положение сделало страну важным перекрёстком культур, обмена и путешествий.
</a:t>
            </a:r>
            <a:endParaRPr lang="en-US" sz="11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Китая: много людей и быстрые перемены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сосредоточена в городах, где легче найти работу, учиться и пользоваться транспортом.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рост населения привёл к высокой плотности и ускорил урбанизацию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Population, total; исторические оценки по Китаю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расселение по регионам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Расселение: от городов к менее заселённым районам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роли поколений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часто строится на дисциплине и аккуратности. От детей ждут старания, вежливого поведения и умения учитывать интересы семьи, а не только собственные желания.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между поколениями укрепляет чувство принадлежности к семье. Совместные дела, праздники и домашние традиции помогают детям лучше понимать свои корни и родственные связи.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как семейная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китайской семье родители часто уделяют большое внимание учёбе детей. Хорошее образование воспринимается как путь к будущей стабильности, поэтому школьные успехи считаются общим делом семьи.
</a:t>
            </a:r>
            <a:endParaRPr lang="en-US" sz="1068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старших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родственники нередко играют заметную роль в повседневной жизни. Они помогают присматривать за детьми, передают опыт и поддерживают привычку уважать возраст и жизненный опыт.
</a:t>
            </a:r>
            <a:endParaRPr lang="en-US" sz="1117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могут дольше жить с родителями, особенно во время учёбы и первых шагов в профессии. Это помогает семье сохранять тесную связь и делить ответственность.
</a:t>
            </a:r>
            <a:endParaRPr lang="en-US" sz="11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Китая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 — многоэтничная страна: наряду с большинством ханьцев здесь живут десятки признанных национальных меньшинств.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 объединяет разные народы, языки и местные традиции.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бюро статистики КНР; официальная классификация этнических групп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соединяет страну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регионах Китая говорят на многих диалектах и языках, поэтому устное общение может заметно отличаться. Общая письменность помогает людям читать одни и те же тексты независимо от произношения.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иероглифы передают смысл, а не только звучание слова. Поэтому письмо остаётся важным связующим звеном для людей из разных провинций и для изучения культуры.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Путунхуа — официальный язык общения в школе, на телевидении и в городах. Он помогает людям из разных регионов лучше понимать друг друга в учёбе, работе и 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основе культуры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старшим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китайской культуре особое значение имеет уважение к старшим. Оно проявляется в обращении, поведении за столом, внимании к советам родителей и бережном отношении к семейному авторитету.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 коллективность: человек старается не подводить семью, класс или рабочую группу. Считается хорошим тоном думать не только о себе, но и о результате для всех.
</a:t>
            </a:r>
            <a:endParaRPr lang="en-US" sz="128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Старательность в учёбе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трудолюбие воспринимаются как способ добиться успеха и принести пользу близким. Поэтому старание, аккуратность и упорство ценятся не меньше, чем природные способности.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Конфуция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нормы связаны с конфуцианской традицией. Она подчёркивает порядок, взаимное уважение и правильное поведение, что хорошо заметно в семейной жизни и школьных правилах.
</a:t>
            </a:r>
            <a:endParaRPr lang="en-US" sz="126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собираются вместе за одним семейным столом.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традиционных семейных ценностей Китая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семейные связи часто сохраняются между несколькими поколениями, поэтому совместные встречи и забота о близких остаются важной частью повседневной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вежливого общения — уважение к статусу человека.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китайского этикета, справочные материалы по межкультурному общению.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формы обращения помогают показать уважение: в общении особенно ценят спокойствие, такт и внимательность к собеседнику.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символы в обычаях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числа заметны в номерах, адресах, подарках и выборе дат для важных событий. Для многих семей это часть повседневной культурной привычки.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связывают с удачей, 6 — с плавным течением дел, а 4 чаще избегают из-за неблагозвучной ассоциации.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 числовой символике в китайской культуре.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 помогает не нарушить домашние границы хозяев.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гостевого этикета в китайской традиции.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поведение в гостях строится на внимании к пространству хозяев, аккуратности и благодарности. Даже небольшие жесты могут показать уважение лучше 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617" y="1587736"/>
            <a:ext cx="4264768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 застолье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в Китае важны порядок, уважение к старшим и общая подача блюд. Эти правила помогают всем чувствовать себя комфортно во время трапезы.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стол подчёркивает уважение и согласованность: сначала думают о других, затем о себе, а поведение за столом остаётся спокойным и сдержанным.
</a:t>
            </a:r>
            <a:endParaRPr lang="en-US" sz="125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 китайскому застольному этикету.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Китая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Китае отражают связь семьи, природы и лунного календаря. Самые известные из них сопровождаются особыми блюдами, огнями и символами.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праздника связаны с семейным кругом, но особенно сильна эта тема в Новом году и в Празднике Средней осени.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общеизвестных сведений о традиционных праздниках Китая.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Новый год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празднуют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встречают в конце января или феврале по лунному календарю. Это время семейных поездок, больших ужинов и пожеланий удачи на весь новый год.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считают особенно важным: им украшают дома, улицы и праздничные открытки. Он ассоциируется с радостью, благополучием и защитой от неудач.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ужин собирает несколько поколений за одним столом. Близкие стараются провести этот вечер вместе, даже если живут далеко друг от друга.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и подарки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и молодым людям часто дарят красные конверты с деньгами. Такой подарок символизирует добрые пожелания, заботу и начало удачного года.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Фонарей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фонарей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отмечают в первый полнолунийный вечер после Нового года. В этот день города и деревни загораются тысячами фонарей, создавая особенно тёплую атмосферу.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 бывают бумажными, шёлковыми и очень разными по форме. На них нередко пишут пожелания, загадки или красивые символы счастья и благополучия.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угощение — танъюань, сладкие рисовые шарики в тёплом сиропе. Их круглую форму связывают с единством семьи и завершённостью праздничного цикла.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завершает новогодние торжества и оставляет ощущение спокойной радости. Люди гуляют вместе, любуются огнями и проводят время с родными.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Драконьих лодок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связан с памятью о поэте Цюй Юане. По преданию, люди пытались спасти его, поэтому позже появились соревнования на длинных лодках.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Гонки на драконьих лодках проходят очень динамично и требуют слаженной работы всей команды. Ритм барабанов помогает гребцам двигаться одновременно и быстрее.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блюдо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блюдо праздника — цзунцзы, рис в листьях, приготовленный с разными начинками. Его форма и вкус делают праздник легко узнаваемым.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торжество объединяет спорт, историю и семейные встречи. Поэтому его любят и как зрелищное соревнование, и как важную культурную традицию.
</a:t>
            </a:r>
            <a:endParaRPr lang="en-US" sz="12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Средней осени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приходится на осень и связан с полной луной. В этот вечер семьи стараются собраться вместе, даже если живут в разных городах.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пряники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пряники — главный символ торжества. Их дарят родным и друзьям, потому что круглая форма напоминает о единстве и полноте семейного круга.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 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праздника люди выходят любоваться луной и говорят слова благодарности близким. Считается, что свет полной луны делает вечер особенно красивым и спокойным.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напоминает, что важны не только подарки, но и совместное время. Именно поэтому праздник так ценят в семейной культуре Китая.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уважение, традиции, гармония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впечатляет масштабом, разнообразием народов и богатством традиций. Если помнить о вежливости, семейных ценностях и правилах поведения, легче понять эту культуру и уважать её особенности.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2026-07-27T00:15:25Z</dcterms:created>
  <dcterms:modified xsi:type="dcterms:W3CDTF">2026-07-27T00:15:25Z</dcterms:modified>
</cp:coreProperties>
</file>