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«Живая шляпа»: смешной и немного страшный рассказ Николая Носова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шляпа вдруг превращается в загадку и смешное приключение.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Носов и его рассказы для детей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Носов умел писать о самых простых детских историях так, что они становились увлекательными. Его рассказы смешат, удивляют и помогают увидеть знакомые ситуации по-новому. «Живая шляпа» — яркий пример этого мастерства.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рассказа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0200" y="1775272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Вова и Вадик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обычные мальчики, которые сначала пугаются странной шляпы, а потом стараются понять, что происходит. Их поведение легко узнать и понять каждому младшему школьнику.
</a:t>
            </a:r>
            <a:endParaRPr lang="en-US" sz="768" dirty="0"/>
          </a:p>
        </p:txBody>
      </p:sp>
      <p:sp>
        <p:nvSpPr>
          <p:cNvPr id="11" name="Text 3"/>
          <p:cNvSpPr txBox="1"/>
          <p:nvPr/>
        </p:nvSpPr>
        <p:spPr>
          <a:xfrm>
            <a:off x="2918900" y="1775275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Шляпа-загадка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Шляпа выглядит необычно и даже страшно, хотя на самом деле она просто накрыла котёнка. Именно это недоразумение делает рассказ таким смешным и запоминающимся.
</a:t>
            </a:r>
            <a:endParaRPr lang="en-US" sz="822" dirty="0"/>
          </a:p>
        </p:txBody>
      </p:sp>
      <p:sp>
        <p:nvSpPr>
          <p:cNvPr id="12" name="Text 4"/>
          <p:cNvSpPr txBox="1"/>
          <p:nvPr/>
        </p:nvSpPr>
        <p:spPr>
          <a:xfrm>
            <a:off x="2918899" y="293181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Смешная путаница
</a:t>
            </a:r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строится на том, что дети видят движение, но не сразу понимают его причину. Из-за этого обычный предмет кажется почти волшебным и очень пугающим.
</a:t>
            </a:r>
            <a:endParaRPr lang="en-US" sz="878" dirty="0"/>
          </a:p>
        </p:txBody>
      </p:sp>
      <p:sp>
        <p:nvSpPr>
          <p:cNvPr id="13" name="Text 5"/>
          <p:cNvSpPr txBox="1"/>
          <p:nvPr/>
        </p:nvSpPr>
        <p:spPr>
          <a:xfrm>
            <a:off x="600204" y="293180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Котёнок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котёнок прячется под шляпой и случайно делает её «живой». Он не говорит ни слова, но именно из-за него начинается вся забавная история.
</a:t>
            </a:r>
            <a:endParaRPr lang="en-US" sz="89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4358" y="1352325"/>
            <a:ext cx="2485384" cy="32013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действия: обычная комната и необычная тайна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864674" y="1486932"/>
            <a:ext cx="2232819" cy="13177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Знакомая обстановка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происходят в обычной комнате, где есть пол, мебель и забытая шляпа. Такая обстановка сразу кажется близкой и понятной детям.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55586" y="14869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Тайна среди обычных вещей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Загадка возникает не в сказочном месте, а прямо в доме. Поэтому читателю легко представить себя рядом с героями и почувствовать их удивление.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64649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и эффект
</a:t>
            </a:r>
            <a:pPr algn="l" indent="0" marL="0">
              <a:lnSpc>
                <a:spcPct val="115000"/>
              </a:lnSpc>
              <a:buNone/>
            </a:pPr>
            <a:r>
              <a:rPr lang="en-US" sz="11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домашняя комната и вдруг «ожившая» шляпа создают одновременно смешное и немного тревожное настроение. От этого история становится особенно выразительной.
</a:t>
            </a:r>
            <a:endParaRPr lang="en-US" sz="113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страх быстро превращается в разгадку.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шляпа кажется живой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35075" y="1398100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под тканью
</a:t>
            </a:r>
            <a:pPr algn="l"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шляпой прячется котёнок, который ворочается и толкает её лапами. Из-за этого ткань начинает двигаться так, будто внутри кто-то живёт.
</a:t>
            </a:r>
            <a:endParaRPr lang="en-US" sz="1180" dirty="0"/>
          </a:p>
        </p:txBody>
      </p:sp>
      <p:sp>
        <p:nvSpPr>
          <p:cNvPr id="10" name="Text 2"/>
          <p:cNvSpPr txBox="1"/>
          <p:nvPr/>
        </p:nvSpPr>
        <p:spPr>
          <a:xfrm>
            <a:off x="1035075" y="2227588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восприятия
</a:t>
            </a:r>
            <a:pPr algn="l"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Мальчики видят только движение, но не сразу понимают его причину. Именно поэтому обычная вещь кажется им странной и даже опасной.
</a:t>
            </a:r>
            <a:endParaRPr lang="en-US" sz="1180" dirty="0"/>
          </a:p>
        </p:txBody>
      </p:sp>
      <p:sp>
        <p:nvSpPr>
          <p:cNvPr id="11" name="Text 3"/>
          <p:cNvSpPr txBox="1"/>
          <p:nvPr/>
        </p:nvSpPr>
        <p:spPr>
          <a:xfrm>
            <a:off x="1035075" y="3057075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вид
</a:t>
            </a:r>
            <a:pPr algn="l"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Шляпа подпрыгивает, ползёт и меняет положение. Для детей это выглядит почти как чудо, хотя объяснение совсем простое и домашнее.
</a:t>
            </a:r>
            <a:endParaRPr lang="en-US" sz="1180" dirty="0"/>
          </a:p>
        </p:txBody>
      </p:sp>
      <p:sp>
        <p:nvSpPr>
          <p:cNvPr id="12" name="Text 4"/>
          <p:cNvSpPr txBox="1"/>
          <p:nvPr/>
        </p:nvSpPr>
        <p:spPr>
          <a:xfrm>
            <a:off x="1035075" y="3886563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ситуация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Младшим школьникам легко представить такой момент: сначала страшно, а потом оказывается, что пугает нечто вполне обычное. В этом и спрятан комизм рассказа.
</a:t>
            </a:r>
            <a:endParaRPr lang="en-US" sz="1122" dirty="0"/>
          </a:p>
        </p:txBody>
      </p:sp>
      <p:sp>
        <p:nvSpPr>
          <p:cNvPr id="13" name="Text 5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мальчиков: настоящий, но смешной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0200" y="1775272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Испуг по-настоящему
</a:t>
            </a:r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Вова и Вадик не притворяются: они действительно боятся и отскакивают от шляпы. Их тревога выглядит искренней, поэтому читателю легко им сопереживать.
</a:t>
            </a:r>
            <a:endParaRPr lang="en-US" sz="878" dirty="0"/>
          </a:p>
        </p:txBody>
      </p:sp>
      <p:sp>
        <p:nvSpPr>
          <p:cNvPr id="11" name="Text 3"/>
          <p:cNvSpPr txBox="1"/>
          <p:nvPr/>
        </p:nvSpPr>
        <p:spPr>
          <a:xfrm>
            <a:off x="2918900" y="1775275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стороны смешно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читателя ситуация выглядит забавно, потому что опасности нет. Шляпа ведёт себя странно только из-за котёнка, который спрятался под ней.
</a:t>
            </a:r>
            <a:endParaRPr lang="en-US" sz="899" dirty="0"/>
          </a:p>
        </p:txBody>
      </p:sp>
      <p:sp>
        <p:nvSpPr>
          <p:cNvPr id="12" name="Text 4"/>
          <p:cNvSpPr txBox="1"/>
          <p:nvPr/>
        </p:nvSpPr>
        <p:spPr>
          <a:xfrm>
            <a:off x="2918899" y="293181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вместо паники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не убегают навсегда, а пытаются разобраться. Это делает их поведение живым и понятным: испугаться можно, но важно не терять голову.
</a:t>
            </a:r>
            <a:endParaRPr lang="en-US" sz="899" dirty="0"/>
          </a:p>
        </p:txBody>
      </p:sp>
      <p:sp>
        <p:nvSpPr>
          <p:cNvPr id="13" name="Text 5"/>
          <p:cNvSpPr txBox="1"/>
          <p:nvPr/>
        </p:nvSpPr>
        <p:spPr>
          <a:xfrm>
            <a:off x="600204" y="293180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Неизвестность пугает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Мальчики не сразу понимают, что происходит, и это усиливает страх. Когда причина неясна, даже обычный предмет кажется очень опасным.
</a:t>
            </a:r>
            <a:endParaRPr lang="en-US" sz="89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075" y="2914410"/>
            <a:ext cx="8518500" cy="19549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Комические детали рассказа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707350" y="1391125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Необычное поведение шляпы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 уже то, что обычная шляпа ведёт себя как живое существо. Такое недоразумение сразу вызывает улыбку и удерживает внимание читателя.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703820" y="1391176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реплики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героев звучат быстро и естественно. Благодаря этому сцена кажется очень подвижной, а тревога мальчиков передаётся особенно ярко.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710652" y="1391176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Повторные проверки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Мальчики несколько раз пытаются понять, что происходит, и каждый раз сталкиваются с новой неожиданностью. Повтор делает эпизод ещё смешнее и напряжённее.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717469" y="1391176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Серьёзный страх и смешной предмет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забавно, что детей пугает не чудовище, а обычная вещь из дома. Контраст между страхом и реальностью создаёт главный комический эффект.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черты характера видны у героев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22775" y="2182945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быть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не ссорятся и не оставляют друг друга одного. Они переживают ситуацию вместе, а это помогает им быстрее справиться со страхом.
</a:t>
            </a:r>
            <a:endParaRPr lang="en-US" sz="1173" dirty="0"/>
          </a:p>
        </p:txBody>
      </p:sp>
      <p:sp>
        <p:nvSpPr>
          <p:cNvPr id="10" name="Text 3"/>
          <p:cNvSpPr txBox="1"/>
          <p:nvPr/>
        </p:nvSpPr>
        <p:spPr>
          <a:xfrm>
            <a:off x="986622" y="1643569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Любопытство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мальчики боятся, им всё же интересно узнать правду. Это помогает им не остановиться на страхе, а попытаться понять причину странного движения шляпы.
</a:t>
            </a:r>
            <a:endParaRPr lang="en-US" sz="1064" dirty="0"/>
          </a:p>
        </p:txBody>
      </p:sp>
      <p:sp>
        <p:nvSpPr>
          <p:cNvPr id="11" name="Text 4"/>
          <p:cNvSpPr txBox="1"/>
          <p:nvPr/>
        </p:nvSpPr>
        <p:spPr>
          <a:xfrm>
            <a:off x="986622" y="2578500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Вова и Вадик не бросаются вперёд бездумно. Они действуют медленно и стараются не рисковать, что делает их поведение очень правдоподобным.
</a:t>
            </a:r>
            <a:endParaRPr lang="en-US" sz="1146" dirty="0"/>
          </a:p>
        </p:txBody>
      </p:sp>
      <p:sp>
        <p:nvSpPr>
          <p:cNvPr id="12" name="Text 5"/>
          <p:cNvSpPr txBox="1"/>
          <p:nvPr/>
        </p:nvSpPr>
        <p:spPr>
          <a:xfrm>
            <a:off x="986622" y="3513431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Смекалка
</a:t>
            </a:r>
            <a:pPr algn="l" indent="0" marL="0">
              <a:lnSpc>
                <a:spcPct val="115000"/>
              </a:lnSpc>
              <a:buNone/>
            </a:pPr>
            <a:r>
              <a:rPr lang="en-US" sz="11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не только пугаются, но и ищут ответ. Постепенно они начинают замечать детали и понимают, что у загадки есть простое объяснение.
</a:t>
            </a:r>
            <a:endParaRPr lang="en-US" sz="114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Котёнок становится причиной всей истории: без него шляпа не ожила бы в глазах ребят.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мальчика — Вова и Вадик — сначала пугаются, а потом вместе находят разгадку.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Н. Н. Носова «Живая шляпа»
</a:t>
            </a:r>
            <a:endParaRPr lang="en-US" sz="3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перед детьми просто лежит шляпа, но внезапно она начинает двигаться. Из-за этого обычный предмет кажется загадочным и даже опасным. Именно такое неожиданное поведение помогает читателю сразу почувствовать напряжение и улыбнуться, когда причина окажется совсем простой.
</a:t>
            </a:r>
            <a:endParaRPr lang="en-US" sz="837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шляпа — много вопросов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иллюстрации особенно заметен маленький котёнок, спрятавшийся под большой шляпой. Контраст между размером предмета и крошечным героем делает сцену смешной и понятной. Ребёнок легко видит: страшной была не шляпа, а лишь первое впечатление.
</a:t>
            </a:r>
            <a:endParaRPr lang="en-US" sz="897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Котёнок под полями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представить, как мальчики отступают, прислушиваются и осторожно смотрят на шляпу. Короткие фразы и быстрые действия делают картину живой. Младшему школьнику легко понять: если не спешить, пугающая тайна быстро получает объяснение.
</a:t>
            </a:r>
            <a:endParaRPr lang="en-US" sz="897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Страх, который можно рассмотреть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лучше понять рассказ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рассказа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864700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спеши пугаться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показывает, что не всякая странная вещь на самом деле опасна. Иногда страшным кажется то, что мы просто ещё не успели внимательно рассмотреть.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828157" y="3161866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смотри, потом делай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Мальчики сначала испугались, а потом стали разбираться, что происходит. Именно внимательность помогла им понять причину движения шляпы и снять тревогу.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91588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помогает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не паниковали и действовали рядом, разгадка нашлась быстрее. История учит, что дружеская помощь и спокойный разговор делают даже загадочную ситуацию понятной.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страх превращается в смех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рассказе Н. Н. Носова «Живая шляпа»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51234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944" y="1845684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70499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250" y="3553752"/>
            <a:ext cx="376800" cy="3349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рассказа: просто, живо, понятно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 выбирает ясные и знакомые детям слова, поэтому текст легко читать и понимать. Ничто не отвлекает от события, и каждое действие сразу представляется в воображении.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 каждой сцене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много слов, обозначающих движение: шевельнулось, подпрыгнуло, убежало. Благодаря этому сцены кажутся быстрыми и живыми, будто всё происходит прямо перед глазами.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реплики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звучат естественно и напоминают разговор ребят, которые что-то увидели и сразу начали обсуждать. Это делает героев близкими читателю и помогает легко следить за сюжетом.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картинка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 и точные действия создают очень наглядную сцену. Даже без длинных описаний читатель быстро понимает, где находится шляпа, кто испугался и почему всё оказалось смешным.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900" y="952984"/>
            <a:ext cx="3059400" cy="27845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5400" y="952984"/>
            <a:ext cx="3059400" cy="27845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4700" y="952984"/>
            <a:ext cx="3059400" cy="278453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467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истории стоит яркий и необычный образ — шляпа, которая ведёт себя как живая. Такая загадка сразу привлекает внимание, потому что хочется понять, что именно происходит. Простая завязка быстро захватывает читателя и не отпускает до разгадки.
</a:t>
            </a:r>
            <a:endParaRPr lang="en-US" sz="676" dirty="0"/>
          </a:p>
        </p:txBody>
      </p:sp>
      <p:sp>
        <p:nvSpPr>
          <p:cNvPr id="9" name="Text 2"/>
          <p:cNvSpPr txBox="1"/>
          <p:nvPr/>
        </p:nvSpPr>
        <p:spPr>
          <a:xfrm>
            <a:off x="3467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загадка с самого начала
</a:t>
            </a:r>
            <a:endParaRPr lang="en-US" sz="1191" dirty="0"/>
          </a:p>
        </p:txBody>
      </p:sp>
      <p:sp>
        <p:nvSpPr>
          <p:cNvPr id="10" name="Text 3"/>
          <p:cNvSpPr txBox="1"/>
          <p:nvPr/>
        </p:nvSpPr>
        <p:spPr>
          <a:xfrm>
            <a:off x="34060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есть короткий момент испуга, который знаком почти каждому ребёнку. Но страх быстро меняется на удивление, когда становится ясно, что опасности нет. Этот переход делает историю запоминающейся и очень близкой детскому опыту.
</a:t>
            </a:r>
            <a:endParaRPr lang="en-US" sz="745" dirty="0"/>
          </a:p>
        </p:txBody>
      </p:sp>
      <p:sp>
        <p:nvSpPr>
          <p:cNvPr id="11" name="Text 4"/>
          <p:cNvSpPr txBox="1"/>
          <p:nvPr/>
        </p:nvSpPr>
        <p:spPr>
          <a:xfrm>
            <a:off x="34060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Страшно, но не по-настоящему
</a:t>
            </a:r>
            <a:endParaRPr lang="en-US" sz="1141" dirty="0"/>
          </a:p>
        </p:txBody>
      </p:sp>
      <p:sp>
        <p:nvSpPr>
          <p:cNvPr id="12" name="Text 5"/>
          <p:cNvSpPr txBox="1"/>
          <p:nvPr/>
        </p:nvSpPr>
        <p:spPr>
          <a:xfrm>
            <a:off x="64653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 шляпой находят котёнка, всё становится ясно сразу и без лишних объяснений. Такой финал нравится детям: он понятный, весёлый и немного неожиданный. Именно простая разгадка помогает рассказу надолго остаться в памяти.
</a:t>
            </a:r>
            <a:endParaRPr lang="en-US" sz="742" dirty="0"/>
          </a:p>
        </p:txBody>
      </p:sp>
      <p:sp>
        <p:nvSpPr>
          <p:cNvPr id="13" name="Text 6"/>
          <p:cNvSpPr txBox="1"/>
          <p:nvPr/>
        </p:nvSpPr>
        <p:spPr>
          <a:xfrm>
            <a:off x="64653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с улыбкой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легко запомнить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можно подумать после чтения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707350" y="2038238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испугались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Мальчики испугались не самой шляпы, а того, что не могли сразу объяснить её движение. Страх часто появляется там, где не хватает ясности и времени спокойно присмотреться.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703820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помогло понять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герои стали наблюдать внимательнее, они заметили, что шляпа движется не сама. Важно уметь не торопиться с выводами и искать причину происходящего.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710652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растеряться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Ребятам помогли осторожность и желание разобраться вместе. Если не поддаваться панике, даже странная ситуация становится понятнее и перестаёт пугать так сильно.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717469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случай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напоминает, что в обычной жизни полезно замечать детали. Иногда именно внимательный взгляд помогает увидеть простое объяснение там, где сначала кажется тайна.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история без скучных нравоучений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942250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начинается с шага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не становятся храбрецами сразу, но всё же находят в себе силы подойти ближе. Рассказ показывает, что смелость часто начинается с маленького, но важного решения.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942257" y="2916816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Внимательность важнее догадок
</a:t>
            </a:r>
            <a:pPr algn="l" indent="0" marL="0">
              <a:lnSpc>
                <a:spcPct val="115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Мальчики сначала сделали вывод по первому впечатлению, а потом посмотрели внимательнее. История мягко учит не верить поспешным догадкам, пока не увидишь всё своими глазами.
</a:t>
            </a:r>
            <a:endParaRPr lang="en-US" sz="987" dirty="0"/>
          </a:p>
        </p:txBody>
      </p:sp>
      <p:sp>
        <p:nvSpPr>
          <p:cNvPr id="11" name="Text 4"/>
          <p:cNvSpPr txBox="1"/>
          <p:nvPr/>
        </p:nvSpPr>
        <p:spPr>
          <a:xfrm>
            <a:off x="4697013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Смешно, а не назидательно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 не читает длинных нравоучений. Он просто показывает смешную ситуацию, из которой читатель сам понимает урок, поэтому чтение остаётся лёгким и интересным.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697025" y="2916781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помогает разобраться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не остаются одни со своей тревогой: они действуют рядом и вместе ищут ответ. Это делает историю тёплой и показывает, как важно поддерживать друг друга.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происходит в обычной комнате, где есть пол, мебель и шляпа. Детям легко узнать в такой обстановке свою жизнь, поэтому история сразу кажется близкой и понятной.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 на знакомый дом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быстро меняются: шляпа движется, мальчики пугаются, а затем начинают разгадывать тайну. Такой быстрый переход удерживает внимание и делает чтение похожим на маленькое приключение.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тревожно, потом интересно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приносит облегчение, потому что страшное оказывается совсем не страшным. Когда читатель понимает причину странного движения, он чувствует радость от разгаданной загадки и может улыбнуться вместе с героями.
</a:t>
            </a:r>
            <a:endParaRPr lang="en-US" sz="901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Разгадка радует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детям нравится «Живая шляпа»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«Живая шляпа» на уроке литературного чтения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22775" y="2182945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видеть причину и следствие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шляпы, испуг мальчиков и появление котёнка связаны между собой. Разбирая эту цепочку, дети лучше понимают, как одно событие вызывает другое.
</a:t>
            </a:r>
            <a:endParaRPr lang="en-US" sz="1064" dirty="0"/>
          </a:p>
        </p:txBody>
      </p:sp>
      <p:sp>
        <p:nvSpPr>
          <p:cNvPr id="10" name="Text 3"/>
          <p:cNvSpPr txBox="1"/>
          <p:nvPr/>
        </p:nvSpPr>
        <p:spPr>
          <a:xfrm>
            <a:off x="986622" y="1643569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читать вслух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предложения и живые реплики помогают читать рассказ выразительно. На уроке легко передать удивление, испуг и радость, а значит, текст хорошо подходит для чтения по ролям.
</a:t>
            </a:r>
            <a:endParaRPr lang="en-US" sz="1064" dirty="0"/>
          </a:p>
        </p:txBody>
      </p:sp>
      <p:sp>
        <p:nvSpPr>
          <p:cNvPr id="11" name="Text 4"/>
          <p:cNvSpPr txBox="1"/>
          <p:nvPr/>
        </p:nvSpPr>
        <p:spPr>
          <a:xfrm>
            <a:off x="986622" y="2578500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пересказать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несложный и последовательный, поэтому дети могут пересказать его по порядку. При этом важно назвать сначала событие, затем страх героев и, наконец, простую разгадку.
</a:t>
            </a:r>
            <a:endParaRPr lang="en-US" sz="1064" dirty="0"/>
          </a:p>
        </p:txBody>
      </p:sp>
      <p:sp>
        <p:nvSpPr>
          <p:cNvPr id="12" name="Text 5"/>
          <p:cNvSpPr txBox="1"/>
          <p:nvPr/>
        </p:nvSpPr>
        <p:spPr>
          <a:xfrm>
            <a:off x="986622" y="3513431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обсуждать поступки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даёт повод поговорить о внимательности, осторожности и дружеской помощи. Ученики учатся замечать, как герои меняют своё поведение от страха к спокойствию.
</a:t>
            </a:r>
            <a:endParaRPr lang="en-US" sz="106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смешная история о страхе, внимательности и разгадке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«Живая шляпа» нравится детям потому, что в простой домашней сцене скрыта маленькая тайна. Рассказ учит не торопиться бояться, а сначала внимательно посмотреть и спокойно разобраться.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2026-05-27T13:36:30Z</dcterms:created>
  <dcterms:modified xsi:type="dcterms:W3CDTF">2026-05-27T13:36:30Z</dcterms:modified>
</cp:coreProperties>
</file>