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4793" y="691675"/>
            <a:ext cx="2774764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News, Bad News: слова, новости и отношение к 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новости, факты и мнения на английском языке.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помогают расширять словарь, лучше читать тексты и быстро находить главную мысль. На уроке английского это особенно полезно при работе с заголовками, ключевыми словами и короткими сообщениями из учебников и школьных сайтов.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на английском: зачем это нужно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0848" y="1226200"/>
            <a:ext cx="3096353" cy="302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news: основные признаки новости
</a:t>
            </a:r>
            <a:endParaRPr lang="en-US" sz="3144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новость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News is information about something new, important, or interesting. Она сообщает о событии, которое произошло недавно или имеет значение для многих людей.
</a:t>
            </a:r>
            <a:endParaRPr lang="en-US" sz="1494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новость обычно отвечает на вопросы who, what, when, where and why. Эти детали помогают быстро понять, что случилось и почему это важно.
</a:t>
            </a:r>
            <a:endParaRPr lang="en-US" sz="1494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 и opinion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 можно проверить по источникам, а opinion показывает личное мнение автора. В новостях важно не путать проверяемую информацию с оценкой или эмоциями.
</a:t>
            </a:r>
            <a:endParaRPr lang="en-US" sz="1378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8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новостных сообщениях часто встречаются даты, имена, места и цифры. Такие детали делают текст яснее, конкретнее и помогают читателю доверять сообщению.
</a:t>
            </a:r>
            <a:endParaRPr lang="en-US" sz="14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негативные новости привлекают больше внимания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сообщения заметнее, потому что человек быстрее реагирует на риск, чем на спокойную информацию.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и конфликт сильнее всего удерживают внимание, но позитивные новости тоже нужны для баланса.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урока (обобщённая схема причин внимания к новостям)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044" y="1258598"/>
            <a:ext cx="2373909" cy="2178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494" y="1258598"/>
            <a:ext cx="2373909" cy="21782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news in real life: примеры положительных новостей
</a:t>
            </a:r>
            <a:endParaRPr lang="en-US" sz="2053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помогли библиотеке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9 класса собрали книги для школьной библиотеки и помогли расставить их по темам. После этого в читальном зале стало удобнее искать нужные издания, а младшие школьники чаще стали приходить туда после уроков.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 олимпиаде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школы заняла призовое место на городской олимпиаде по английскому языку. Ребята много готовились вместе, повторяли слова и тренировались в чтении, поэтому успех стал результатом teamwork, discipline and confidence.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проект для парка
</a:t>
            </a:r>
            <a:pPr algn="ctr" indent="0" marL="0">
              <a:lnSpc>
                <a:spcPct val="100000"/>
              </a:lnSpc>
              <a:buNone/>
            </a:pPr>
            <a:r>
              <a:rPr lang="en-US" sz="6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провёл небольшую экологическую акцию в городском парке: школьники собрали мусор и посадили молодые растения. Такой проект показал kindness, progress and responsibility, а ещё помог детям почувствовать, что их труд заметен и полезен.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391" y="1479875"/>
            <a:ext cx="351731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news and bad news: сравнение по ключевым признакам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 разные новости влияют на читателя и почему обе категории нужны.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news поддерживают мотивацию, bad news предупреждают об опасности. Вместе они дают более полную картину событий.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 теме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news affects mood and attention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новостях есть только один тип сообщений, картинка мира становится искажённой. Баланс помогает думать спокойнее, точнее и не делать поспешных выводов.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новости
</a:t>
            </a:r>
            <a:pPr algn="r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чтение сообщений о проблемах может вызывать усталость, раздражение и беспокойство. Читатель начинает сильнее замечать угрозы и хуже концентрируется на спокойной информации.
</a:t>
            </a:r>
            <a:endParaRPr lang="en-US" sz="1541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новости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новости чаще вызывают надежду, интерес и желание действовать. Они помогают увидеть полезные изменения, успехи людей и реальные причины для оптимизма.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worried, calm, optimistic, stressed and hopeful помогает описать реакции на новости. Эти слова показывают, что информация влияет не только на знания, но и на настроение.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впечатлений
</a:t>
            </a:r>
            <a:endParaRPr lang="en-US" sz="9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check a news report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новости: от первого впечатления к подтверждённым фактам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0848" y="1226200"/>
            <a:ext cx="3096353" cy="302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bad news is also necessary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об 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 news helps people notice danger, accidents and emergencies in time. Такие сообщения позволяют быстрее принять решение, изменить планы и выбрать более безопасное поведение.
</a:t>
            </a:r>
            <a:endParaRPr lang="en-US" sz="1172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о погодных предупреждениях, flood or fire дают важную практическую информацию. Читатель понимает, где нужно быть внимательнее и какие места лучше избегать.
</a:t>
            </a:r>
            <a:endParaRPr lang="en-US" sz="1285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bad news рассказывают о нарушениях правил, конфликтах или трудностях в обществе. Они показывают, что проблему нужно решать, а не игнорировать.
</a:t>
            </a:r>
            <a:endParaRPr lang="en-US" sz="1183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предупреждений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текстах часто встречаются слова danger, warning, accident, rescue, flood and fire. Эти слова быстро передают серьёзность ситуации и помогают понять, что сообщение требует внимания.
</a:t>
            </a:r>
            <a:endParaRPr lang="en-US" sz="11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 of a short news story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новости выполняет свою задачу: сначала привлекает внимание, затем объясняет событие и добавляет подробности.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структура помогает быстро понять текст и не потерять главную информацию среди деталей.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структуры новостного текста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good news matters for a class and a community
</a:t>
            </a:r>
            <a:endParaRPr lang="en-US" sz="2625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3437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прогресс
</a:t>
            </a:r>
            <a:pPr algn="l" indent="0" marL="0">
              <a:lnSpc>
                <a:spcPct val="100000"/>
              </a:lnSpc>
              <a:buNone/>
            </a:pPr>
            <a:r>
              <a:rPr lang="en-US" sz="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новости показывают, что усилия не проходят зря: класс завершил проект, команда победила, библиотека открылась, а помощь действительно дошла до людей. Это укрепляет интерес к учёбе и совместной работе.
</a:t>
            </a:r>
            <a:endParaRPr lang="en-US" sz="1126" dirty="0"/>
          </a:p>
        </p:txBody>
      </p:sp>
      <p:sp>
        <p:nvSpPr>
          <p:cNvPr id="12" name="Text 3"/>
          <p:cNvSpPr txBox="1"/>
          <p:nvPr/>
        </p:nvSpPr>
        <p:spPr>
          <a:xfrm>
            <a:off x="2612665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сообщения мотивируют школьников пробовать новое, участвовать в конкурсах, заниматься спортом и помогать окружающим. Когда успех становится заметным, он превращается в понятный пример для подражания.
</a:t>
            </a:r>
            <a:endParaRPr lang="en-US" sz="1126" dirty="0"/>
          </a:p>
        </p:txBody>
      </p:sp>
      <p:sp>
        <p:nvSpPr>
          <p:cNvPr id="13" name="Text 4"/>
          <p:cNvSpPr txBox="1"/>
          <p:nvPr/>
        </p:nvSpPr>
        <p:spPr>
          <a:xfrm>
            <a:off x="4661892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достижений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6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текстах для этого часто используют выражения success story, positive change, teamwork and progress. Эти слова помогают описывать не только событие, но и его полезный результат для людей.
</a:t>
            </a:r>
            <a:endParaRPr lang="en-US" sz="1225" dirty="0"/>
          </a:p>
        </p:txBody>
      </p:sp>
      <p:sp>
        <p:nvSpPr>
          <p:cNvPr id="14" name="Text 5"/>
          <p:cNvSpPr txBox="1"/>
          <p:nvPr/>
        </p:nvSpPr>
        <p:spPr>
          <a:xfrm>
            <a:off x="6711120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школьное сообщество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news напоминает, что школа — это не только оценки и правила, но и добрые поступки, поддержка и общая ответственность. Именно такие истории формируют доверие и чувство общности.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927" y="1479875"/>
            <a:ext cx="492424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Sources of news and levels of trust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где новости обычно проверяются быстрее, а где их нужно перепроверять особенно внимательно.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и редакционные источники обычно надёжнее, а социальные сети требуют дополнительной проверки из-за ошибок и неполных сообщений.
</a:t>
            </a:r>
            <a:endParaRPr lang="en-US" sz="1379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news sources.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2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в учебных примерах заголовков и быстро привлекают внимание.
</a:t>
            </a:r>
            <a:endParaRPr lang="en-US" sz="638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делают заголовок ярче, но могут усилить эмоции сильнее, чем сам факт. Поэтому важно отличать привлечение внимания от точного сообщения.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слов из списка примеров в теме урока: shock, disaster, victory, amazing, breakthrough, problem.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read news carefully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чтения новости от первого впечатления к проверке фактов.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5532" y="1171650"/>
            <a:ext cx="2464785" cy="195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3557" y="1171650"/>
            <a:ext cx="2464785" cy="195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balanced news feed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в районе: что важно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новостной ленте появляется сообщение о пожаре в жилом квартале. Указаны место, время и работа спасателей. Такая новость помогает быстро понять, где нужна осторожность и почему важно следить за официальными предупреждениями.
</a:t>
            </a:r>
            <a:endParaRPr lang="en-US" sz="1073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проект, который заметили
</a:t>
            </a:r>
            <a:pPr algn="l" indent="0" marL="0">
              <a:lnSpc>
                <a:spcPct val="100000"/>
              </a:lnSpc>
              <a:buNone/>
            </a:pPr>
            <a:r>
              <a:rPr lang="en-US" sz="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карточка рассказывает о школьниках, которые посадили деревья возле спортплощадки. В заметке есть фото, дата и короткий комментарий учителя. Это пример новости о полезном деле, которое меняет школьное пространство к лучшему.
</a:t>
            </a:r>
            <a:endParaRPr lang="en-US" sz="1025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парк и спортивная победа
</a:t>
            </a:r>
            <a:pPr algn="l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лента объединяет две хорошие истории: открытие парка и победу команды на соревнованиях. В обеих новостях есть результат, участники и радость людей, поэтому поток выглядит разнообразным и более полным.
</a:t>
            </a:r>
            <a:endParaRPr lang="en-US" sz="10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news topics appear most often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учебное распределение тем в новостной ленте. Оно помогает увидеть, какие сюжеты чаще цепляют внимание читателя.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Происшествия и спорт лидируют по интересу, а школьные, научные и общественные темы встречаются реже, но дают полезный контекст.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 «Good news, bad news».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0848" y="1226200"/>
            <a:ext cx="3096353" cy="302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write a short school news item in English
</a:t>
            </a:r>
            <a:endParaRPr lang="en-US" sz="2903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3760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назовите, что произошло: contest, concert, project, match или event. Короткое и точное начало помогает читателю сразу понять тему и не терять главное.
</a:t>
            </a:r>
            <a:endParaRPr lang="en-US" sz="1189" dirty="0"/>
          </a:p>
        </p:txBody>
      </p:sp>
      <p:sp>
        <p:nvSpPr>
          <p:cNvPr id="14" name="Text 3"/>
          <p:cNvSpPr txBox="1"/>
          <p:nvPr/>
        </p:nvSpPr>
        <p:spPr>
          <a:xfrm>
            <a:off x="33760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дату и место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Укажите, когда и где всё случилось, чтобы новость можно было проверить. Даты, названия классов и школьных площадок делают текст конкретным и понятным.
</a:t>
            </a:r>
            <a:endParaRPr lang="en-US" sz="1189" dirty="0"/>
          </a:p>
        </p:txBody>
      </p:sp>
      <p:sp>
        <p:nvSpPr>
          <p:cNvPr id="15" name="Text 4"/>
          <p:cNvSpPr txBox="1"/>
          <p:nvPr/>
        </p:nvSpPr>
        <p:spPr>
          <a:xfrm>
            <a:off x="337604" y="3416968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участников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Напишите, кто участвовал: students, teachers, volunteers, a team или a class. Это помогает показать, что именно люди сделали и почему событие важно для школы.
</a:t>
            </a:r>
            <a:endParaRPr lang="en-US" sz="1189" dirty="0"/>
          </a:p>
        </p:txBody>
      </p:sp>
      <p:sp>
        <p:nvSpPr>
          <p:cNvPr id="16" name="Text 5"/>
          <p:cNvSpPr txBox="1"/>
          <p:nvPr/>
        </p:nvSpPr>
        <p:spPr>
          <a:xfrm>
            <a:off x="290655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Сообщите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новости — итог: победа, открытие, помощь, сбор книг или выступление. Результат показывает, чем завершилось событие и какой был его смысл.
</a:t>
            </a:r>
            <a:endParaRPr lang="en-US" sz="1189" dirty="0"/>
          </a:p>
        </p:txBody>
      </p:sp>
      <p:sp>
        <p:nvSpPr>
          <p:cNvPr id="17" name="Text 6"/>
          <p:cNvSpPr txBox="1"/>
          <p:nvPr/>
        </p:nvSpPr>
        <p:spPr>
          <a:xfrm>
            <a:off x="290655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Закончите коротким комментарием
</a:t>
            </a:r>
            <a:pPr algn="l" indent="0" marL="0">
              <a:lnSpc>
                <a:spcPct val="100000"/>
              </a:lnSpc>
              <a:buNone/>
            </a:pPr>
            <a:r>
              <a:rPr lang="en-US" sz="5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короткий комментарий делает текст живее: teacher said, students were proud, or the event was successful. Главное — не смешивать факт и личную оценку.
</a:t>
            </a:r>
            <a:endParaRPr lang="en-US" sz="110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a news report reliable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новость содержит признаки, по которым можно быстро проверить её качество и точность.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проверяемых деталей и подтверждений, тем выше доверие к материалу. Громкий заголовок без фактов надёжным не делает.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критерии проверки новостного сообщения.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5829" y="1300825"/>
            <a:ext cx="2626141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idea of the topic: both kinds of news are important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 news warns
</a:t>
            </a:r>
            <a:pPr algn="l" indent="0" marL="0">
              <a:lnSpc>
                <a:spcPct val="100000"/>
              </a:lnSpc>
              <a:buNone/>
            </a:pPr>
            <a:r>
              <a:rPr lang="en-US" sz="7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новости сообщают об опасности, авариях и проблемах, поэтому помогают людям действовать осторожно. Без таких сообщений было бы труднее замечать риски и принимать разумные решения вовремя.
</a:t>
            </a:r>
            <a:endParaRPr lang="en-US" sz="1280" dirty="0"/>
          </a:p>
        </p:txBody>
      </p:sp>
      <p:sp>
        <p:nvSpPr>
          <p:cNvPr id="12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news supports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новости показывают успех, доброту и решения, которые уже работают. Они дают надежду, укрепляют интерес к жизни и напоминают, что изменения к лучшему возможны.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655825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need reading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типы новостей дают более точную картину мира. Читатель не должен останавливаться на одном заголовке: важно проверять факты, источник и детали сообщения.
</a:t>
            </a:r>
            <a:endParaRPr lang="en-US" sz="1419" dirty="0"/>
          </a:p>
        </p:txBody>
      </p:sp>
      <p:sp>
        <p:nvSpPr>
          <p:cNvPr id="14" name="Text 5"/>
          <p:cNvSpPr txBox="1"/>
          <p:nvPr/>
        </p:nvSpPr>
        <p:spPr>
          <a:xfrm>
            <a:off x="3574700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skills grow
</a:t>
            </a:r>
            <a:pPr algn="l" indent="0" marL="0">
              <a:lnSpc>
                <a:spcPct val="100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это означает работу со словарём, короткими текстами и умением отличать factual information from opinion. Так новости становятся полезным материалом для чтения и мышления.
</a:t>
            </a:r>
            <a:endParaRPr lang="en-US" sz="13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Conclusion: balanced news reading makes a better learner
</a:t>
            </a:r>
            <a:pPr algn="l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чтение новостей помогает видеть мир точнее: замечать и риски, и успехи, не поддаваться панике и не верить первому заголовку. Это делает ученика внимательнее, грамотнее и увереннее.
</a:t>
            </a:r>
            <a:endParaRPr lang="en-US" sz="39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2026-05-31T11:01:56Z</dcterms:created>
  <dcterms:modified xsi:type="dcterms:W3CDTF">2026-05-31T11:01:56Z</dcterms:modified>
</cp:coreProperties>
</file>