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царства Животные: ключевые особенности и 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живых организмов с сложным строением и активной жизнью.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животных и их важность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животных началось с Аристотеля и развилось в зоологию. Их роль важна для понимания эволюции, экосистем и прикладных наук, таких как медицина и сельское хозяйство.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животных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и гетеротрофность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состоят из множества клеток и питаются органическими веществами других организмов, что отличает их от растений и грибов.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ткани и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имеются ткани, такие как нервная и мышечная, обеспечивающие движение и реакции на окружающую среду.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размножается половым путём и способно активно передвигаться, что помогает им выживать и искать пищу.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на планете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водоёмах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морях, океанах и реках обитают рыбы, моллюски и ракообразные, адаптированные к жизни в воде с различными условиями.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степные зоны населены млекопитающими, птицами и насекомыми, приспособленными к разнообразной среде с растительностью и климатом.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 в воздухе и на суше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освоили воздушное пространство, а млекопитающие развили сложные поведенческие формы и разнообразные способы жизни на суше.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животных и их особенностей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типы животных, их среду обитания и примеры представителей.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животных обладает уникальными особенностями среды и строения, что отражает их адаптацию к окружающей среде.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животных: ключевые типы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группа, включающая дождевых червей и паразитов, важна для круговорота веществ.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медузы и кораллы, обладающие радиальной симметрией и простым строением тела.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мягкое, покрыто раковиной, представлены улитками, кальмарами и двустворчатыми.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рыбы, земноводных, рептилий, птиц и млекопитающих с развитой нервной системой.
</a:t>
            </a:r>
            <a:endParaRPr lang="en-US" sz="9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по типам животных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доминируют по числу видов, что подчёркивает их экологическую важность.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принадлежат членистоногим, тогда как млекопитающие занимают лишь малую долю, несмотря на свою биологическую значимость.
</a:t>
            </a:r>
            <a:endParaRPr lang="en-US" sz="1185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и черви: представители и роль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Медузы, кораллы и актинии живут преимущественно в морской воде. Кораллы строят рифы, создающие среду обитания для многих морских организмов.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Черви: помощники и вредители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улучшают почву, а паразитические черви могут наносить вред здоровью. Все они участвуют в биогеохимических процессах.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разнообразие и особенности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и двустворчатые моллюски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встречаются как на суше, так и в воде. Двустворчатые, например мидии и устрицы, широко используются в пищу человеком.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 — кальмары и осьминоги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морские жители обладают развитым мозгом и системой передвижения, что делает их одними из самых умных беспозвоночных.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Членистоногие: разнообразие и функции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опылители и части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Жуки, бабочки и муравьи опыляют растения, что обеспечивает воспроизводство флоры и поддержание экосистем.
</a:t>
            </a:r>
            <a:endParaRPr lang="en-US" sz="113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— естественные регуляторы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питаются многими насекомыми, контролируя их численность и предотвращая распространение вредителей.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— очистители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Раки и креветки участвуют в очистке воды, поедая остатки и мелких организмов, обеспечивая здоровье акваторий.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животных: ключевые этапы развития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биологические исследования и учебные материалы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экологическая роль рыб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 пресноводные рыбы: адаптации к разным средам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обитают как в морской, так и в пресной воде, приспосабливаясь к условиям среды. Морские виды используют солёность и давление; пресноводные адаптированы к изменениям температуры и состава воды.
</a:t>
            </a:r>
            <a:endParaRPr lang="en-US" sz="1264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пищевых цепях и влияние на экосистему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играют важную роль как хищники и питаемые объекты, регулируя популяции водорослей и мелких организмов. Многие виды служат источником пищи для людей и поддерживают баланс водных сообществ.
</a:t>
            </a:r>
            <a:endParaRPr lang="en-US" sz="13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адаптации и экологическая роль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развиваются преимущественно в воде, откладывая яйца в водоёмах, что обеспечивает выживаемость потомства в начальной стадии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развито дыхание как через лёгкие, так и через влажную кожу, что позволяет им успешно обитать на суше и в воде, однако они чувствительны к загрязнению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Рептилии: многообразие и приспособления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обладают роговыми чешуями, которые защищают их тело, и размножаются, откладывая яйца на суше, что открывает новые возможности для жизни вне водной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змей развиты специализированные терморецепторы, позволяющие эффективно охотиться в темноте и адаптироваться к разным климатическим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особенности строения и экологическая роль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покрыты перьями, имеют лёгкий скелет и развитый клюв, что обеспечивает эффективный полёт и позволяет занимать различные экологические ниши.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широко распространены, участвуют в опылении растений, расселении семян и контроле популяций насекомых, поддерживая экосистемы в равновесии.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признаки и социальное поведение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шерсть и кормят потомство молоком, что обеспечивает им высокую выживаемость и успех в самых разных условиях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живут в сложных социальных группах, проявляют заботу о потомстве и демонстрируют коллективное поведение для защиты и выживания.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525372"/>
            <a:ext cx="3856200" cy="15765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позвоночных животных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черты пяти групп позвоночных, выделяя покрытия тела, среду обитания и способы размножения.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обладает уникальными адаптациями, отражающими разнообразие среды обитания и способов размножения.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и животных: сферы и значения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питании и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животных для получения мяса, молока, яиц и рыбы. В сельском хозяйстве важна помощь лошадей и пчёл в обработке полей и опылении растений.
</a:t>
            </a:r>
            <a:endParaRPr lang="en-US" sz="1165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научные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служат моделями для изучения заболеваний и разработки лекарств. Их использование помогает создавать эффективные методы лечения и улучшать здоровье человека.
</a:t>
            </a:r>
            <a:endParaRPr lang="en-US" sz="107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художественное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животных часто встречается в фольклоре, живописи и музыке, где они символизируют разные качества и вдохновляют творцов на создание произведений искусства.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животному миру и меры защиты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природных мест обитания через вырубку лесов и урбанизацию сокращает площади, пригодные для жизни многих видов животных.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среды, включая химические отходы и пластик, нарушает экосистемы и приводит к ухудшению здоровья популяций животных.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видов создаются заповедники, программы разведения и просветительные проекты, направленные на формирование экологической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и перспективы изучения царства Животные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животных помогает сохранять биоразнообразие и экологический баланс. Сохранение животного мира — ключ к устойчивому развитию и гармонии человека с природой.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2026-05-07T13:51:05Z</dcterms:created>
  <dcterms:modified xsi:type="dcterms:W3CDTF">2026-05-07T13:51:05Z</dcterms:modified>
</cp:coreProperties>
</file>