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проза: литература памяти, нравственного выбора и связи человека с 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деревне как о памяти, совести и судьбе человека.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Коллективизация, война и ускоренная урбанизация изменили русскую деревню, а писатели «оттепели» увидели в её судьбе не частную, а общенациональную проблему.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деревенская проза возникла именно в середине XX века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произведения деревенской прозы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у этих писателей — не идиллия, а пространство испытаний, где особенно заметны бедность, утраты, одиночество и внутренняя стойкость людей.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показывают сельскую жизнь реалистично: через быт, труд, семейные отношения, диалектную речь и психологические детали, а не через красивую условность.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часто стоит нравственный конфликт — между долгом и удобством, памятью предков и забвением, сохранением уклада и разрушительными переменами.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соединяет социальную правду с духовным взглядом на человека: важно не только то, где он живёт, но и как он отвечает за свою жизнь.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деревенской прозе старый дом — это не просто постройка, а знак рода, привычного труда и связи поколений. Когда он пустеет или разрушается, вместе с ним уходит и память о прежней жизни, и ощущение устойчивости мира.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8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хранит семейную память
</a:t>
            </a:r>
            <a:endParaRPr lang="en-US" sz="2784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часто ведёт героя к разрыву с корнями, река напоминает о течении времени, а кладбище возвращает к ответственности перед предками. Эти детали создают образ деревни как живого мира, где каждое место наполнено историческим смыслом.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река, кладбище: пространство выбора
</a:t>
            </a:r>
            <a:endParaRPr lang="en-US" sz="2644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 художественный мир и образ России
</a:t>
            </a:r>
            <a:endParaRPr lang="en-US" sz="4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69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материалам презентации на основе анализа произведений Распутина, Абрамова, Астафьева, Белова и Шукшина
</a:t>
            </a:r>
            <a:endParaRPr lang="en-US" sz="1699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деревенской прозы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произведениях переплетаются, но чаще всего внимание сосредоточено на памяти, совести и утрате дома.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разрушение уклада, тем острее звучит нравственный вопрос о цене перемен.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2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 Распутин: нравственный центр направления
</a:t>
            </a:r>
            <a:endParaRPr lang="en-US" sz="4524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«Живи и помни» война становится не фоном, а источником вины, страдания и тяжёлого нравственного выбора, меняющего судьбу героев.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повестях «Последний срок» и «Прощание с Матёрой» Распутин показывает деревню как пространство, где проверяются память, совесть и верность родному дому.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особенно убедительна там, где личная история превращается в разговор о цене разрыва с родной землёй и о духовной ответственности человека.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Абрамов: труд, совесть, северная деревня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тетралогии «Пряслины» Абрамов показывает послевоенную северную деревню без украшений: бедность, усталость, тяжёлый труд и устойчивость людей становятся главными признаками эпохи.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труд — не только необходимость, но и мера человеческого достоинства, а равнодушие, бюрократия и несправедливость воспринимаются как нравственное испытание общества.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занимают семейная память и сила женщины-труженицы: через них писатель раскрывает стойкость простого человека и его ответственность перед общиной.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Астафьев: память войны и нравственная рана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«Царь-рыбе» столкновение человека с природой превращается в проверку совести: нарушение меры ведёт не только к внешней беде, но и к внутреннему разрушению личности.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«Последнем поклоне» тема детства соединяется с памятью о малой родине, близких людях и трудной истории Сибири, поэтому личное воспоминание становится частью общей исторической памяти.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48164"/>
            <a:ext cx="835200" cy="7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48164"/>
            <a:ext cx="835200" cy="74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708251"/>
            <a:ext cx="835200" cy="66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79" y="6638231"/>
            <a:ext cx="808200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Белов и идея «лада»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 Белова — это центр уклада, где семейные связи, уважение к старшим и повседневный порядок поддерживают человеческую устойчивость.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семья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подчёркивает ценность привычного дела, хозяйственной памяти и ремесла, потому что именно труд сохраняет достоинство и связь поколений.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ремесло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жизнь строится на взаимной ответственности: человек отвечает не только за себя, но и за соседей, семью и общее нравственное пространство.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и ответственность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«Лад» у Белова означает согласованность человека с природой и традицией; когда этот порядок нарушается, начинается духовная дезориентация.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 с природой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Шукшин: деревня, характер и нравственный парадокс
</a:t>
            </a:r>
            <a:endParaRPr lang="en-US" sz="4236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Шукшин интересуется не столько бытом деревни, сколько внутренним движением характера: его герои неловки, смешны, но в них всегда есть живая правда.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 «чудиках» показывают, как доброта и искренность сталкиваются с грубостью, недоверием и привычкой судить человека по внешнему виду.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речь, психологическая точность и неожиданный моральный поворот помогают Шукшину раскрыть сложность простой человеческой души и её стремление к достоинству.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395225"/>
            <a:ext cx="9042900" cy="369695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программным произведениям писателей деревенской прозы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деревенской прозы и их ключевые произведения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основные авторы направления, их наиболее известные тексты и ведущие смысловые акценты.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автора свой центр внимания, но их объединяют память о корнях, нравственная ответственность и внимание к жизни простого человека.
</a:t>
            </a:r>
            <a:endParaRPr lang="en-US" sz="4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конфликт деревенской прозы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конфликта по материалам произведений деревенской прозы.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730" y="2869267"/>
            <a:ext cx="664200" cy="53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030" y="5947147"/>
            <a:ext cx="5376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7080" y="2839747"/>
            <a:ext cx="664200" cy="59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91980" y="5947147"/>
            <a:ext cx="614400" cy="614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стиль и художественные приёмы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передают разговорную интонацию, диалектизмы и пословицы, чтобы сделать речь героев достоверной и показать связь человека с местной культурой.
</a:t>
            </a:r>
            <a:endParaRPr lang="en-US" sz="2300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не просто фон, а часть нравственного действия: лес, река и поле помогают понять состояние героя, его меру ответственности и внутренний выбор.
</a:t>
            </a:r>
            <a:endParaRPr lang="en-US" sz="2300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смысл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Изба, печь, лодка, дорога и хозяйственные мелочи изображаются точно и подробно; через них раскрываются быт, память семьи и устойчивость повседневного труда.
</a:t>
            </a:r>
            <a:endParaRPr lang="en-US" sz="2300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Предметный мир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Привычный предмет может стать знаком долга, утраты или памяти, поэтому простота изображения сочетается с философской глубиной и эмоциональной точностью.
</a:t>
            </a:r>
            <a:endParaRPr lang="en-US" sz="2300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обычной вещи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6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деревенской прозы XX века
</a:t>
            </a:r>
            <a:endParaRPr lang="en-US" sz="1965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природы в деревенской прозе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 в этом направлении почти всегда связаны с человеческой судьбой: они помогают понять труд, меру поступка и цену утраты.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природа выступает не декорацией, а моральной системой координат, соединяющей жизнь человека с памятью, трудом и ответственностью.
</a:t>
            </a:r>
            <a:endParaRPr lang="en-US" sz="4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дискуссия вокруг деревенской прозы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1950–1960-е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и в годы оттепели писатели начинают говорить о деревне как о пространстве исторической памяти, утрат и скрытых социальных травм.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обсуждения оказываются экология, судьба малых территорий и культурная память; тексты направления входят в широкий разговор о будущем страны.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Обостряются споры о цене технического прогресса, обезлюдении сёл и разрушении привычного уклада; деревенская проза воспринимается как нравственная критика эпохи.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606568"/>
            <a:ext cx="8493000" cy="40466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деревенской прозы и их смысл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повторяющиеся образы в деревенской прозе превращаются в носители нравственного и исторического смысла.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работают как нравственные символы: через них писатели показывают, как человек хранит связь с землёй или утрачивает её.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Мотивный состав произведений деревенской прозы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месте и семье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читатель узнаёт в этих текстах проблемы отъезда из малых городов и сёл, разрыва между поколениями и исчезновения семейной памяти. Они заставляют задуматься, что происходит с человеком без корней.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перед средой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проза помогает обсуждать экологию, цену удобства и отношение к территории, где живёт человек. Её книги напоминают: сохранение среды — это не только бытовой, но и культурный выбор.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деревенская проза остаётся актуальной сегодня
</a:t>
            </a:r>
            <a:endParaRPr lang="en-US" sz="379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послевоенной прозы второй половины XX века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проза и другие направления послевоенной литературы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направлений показывает, что деревенская проза говорит не только о быте села, но и о памяти, экологии и нравственной устойчивости.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отличие в том, что она соединяет социальную конкретность с исторической и этической проблематикой, выходя за рамки описания одной среды.
</a:t>
            </a:r>
            <a:endParaRPr lang="en-US" sz="4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уроки деревенской прозы для читателя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проза учит видеть ценность малого: живого разговора, простого труда, дома и природы. Именно в этом формируется зрелая личность.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напоминают, что прогресс без нравственной меры может разрушить человеческие связи. Удобство не должно вытеснять ответственность и благодарность.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в этих книгах важнее внешнего успеха. Герой оценивается не по словам, а по тому, как он отвечает за дом, землю и близких.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роде и месте не возникает сама собой: её сохраняют труд, семейная преемственность и уважение к тем, кто жил до нас.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84"/>
            <a:ext cx="10423200" cy="103112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65450" y="3393500"/>
            <a:ext cx="10207500" cy="20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проза: память, совесть,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4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08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проза сохранила в литературе XX века живой разговор о доме, труде, земле и нравственном выборе. Она напоминает, что человек остаётся собой, пока помнит свои корни и отвечает за них.
</a:t>
            </a:r>
            <a:endParaRPr lang="en-US" sz="369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2026-05-23T15:32:07Z</dcterms:created>
  <dcterms:modified xsi:type="dcterms:W3CDTF">2026-05-23T15:32:07Z</dcterms:modified>
</cp:coreProperties>
</file>