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среда их обитания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свой дом, свои привычки и свои секреты.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животным нужен свой дом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даёт животному пищу, воду, укрытие и безопасное место для детёнышей. От неё зависят внешний вид, поведение и даже время отдыха. Если место не подходит, выжить становится трудно.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животных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деревья защищают животных от солнца, ветра и врагов. В кронах и под корнями можно прятаться, строить гнёзда и искать еду почти незаметно.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встретить белок, лис, зайцев, дятлов и медведей. У каждого из них свои привычки, но всем здесь помогают тень, ветки и много разных кормов.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Ловкая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легко прыгает с ветки на ветку и быстро находит орехи и семена. Она ещё и запасает еду, чтобы не остаться голодной в холодное время.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Рыжая шубка лисы часто помогает ей сливаться с осенними листьями. Так ей проще подкрадываться к добыче и осторожно обходить опасные места в лесу.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холодный хвойный лес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огромный хвойный лес, где зима длинная, снежная и очень холодная. Летом здесь тоже прохладно, поэтому животным приходится экономить силы и беречь тепло.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лось, бурый медведь, рысь и соболь. Эти животные умеют находить укрытие среди густых деревьев и осторожно передвигаться по лесным тропам.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таёжных животных густой мех и плотный подшёрсток. Такая одежда природы работает почти как тёплая куртка, только её не нужно застёгивать.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тайге становится легче искать еду. Животные находят ягоды, грибы, насекомых и молодые побеги, чтобы набраться сил до следующей зимы.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жарко и сухо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пустыне очень жарко, а солнце светит особенно сильно. Животным приходится прятаться в тени, в норах или в других укрытиях, чтобы не перегреться.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выходят на поиски еды вечером или ночью. В это время становится прохладнее, и можно двигаться без лишней потери влаги.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— настоящая ценность. Животные стараются терять её как можно меньше, поэтому их организм умеет долго обходиться без питья.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песков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верблюды, фенек, ящерицы и скорпионы. У каждого из них есть свои способы пережить жару и сухой воздух, не жалуясь на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54731"/>
            <a:ext cx="218700" cy="1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жить в воде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есть жабры и плавники. Жабры помогают дышать под водой, а плавники — быстро плыть, поворачивать и удерживаться в нужном направлении.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живут и на суше, и в воде. В водоёмах им легче прятаться от врагов, а длинные задние лапы помогают делать сильные прыжки.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Бобёр хорошо приспособлен к жизни у рек. Его плотный мех не пропускает воду, а хвост-лопата помогает плавать, держать равновесие и строить плотины.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Выдры ловко двигаются в воде и на берегу. Они играют, ныряют и находят добычу в прибрежных местах, где хватает рыбы и укрытий.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помогают животным двигаться, прятаться и находить пищу. Вода для них — и дорога, и дом, и место для отдыха, почти как большая живая площадка.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— царство льда и снега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светлый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помогает арктическим животным сливаться со снегом и льдом. Так их труднее заметить и врагам, и добыче. Природа любит играть в прятки.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слой жира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сохраняет тепло и защищает от сильного холода. Он особенно важен для животных, которые много времени проводят в ледяной воде.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пловцы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 в Арктике, животным нужно хорошо плавать и нырять. Моржи и тюлени часто ищут пищу в воде, а это требует выносливости и силы.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суровом холоде важно не тратить силы зря. Арктические животные двигаются осторожно, отдыхают, когда могут, и стараются не замерзнуть даже при сильном ветре.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высоко, ветрено, непросто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мало ровных мест, зато много камней, обрывов и крутых склонов. Животным приходится быть очень ловкими, чтобы не поскользнуться и не сорваться.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копыта, острые когти и сильные лапы помогают удерживаться на камнях. Без таких приспособлений в горах было бы почти как на скользкой лестнице.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выше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встречаются снежные барсы, горные козлы, сурки и орлы. Одни отлично прыгают по скалам, другие умеют парить над ущельями.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 норы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прячутся в норах и укрытиях, чтобы переждать ветер и холод. Там безопаснее отдыхать, прятать детёнышей и не попадаться хищникам.
</a:t>
            </a:r>
            <a:endParaRPr lang="en-US" sz="12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 — пространство для быстрых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и на лугах растёт много травы, но деревьев почти нет. Поэтому животные чаще прячутся в высокой траве или в подземных норах.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зайцы и сайгаки умеют быстро убегать от опасности. На открытом пространстве скорость — это почти суперсила, только без плаща.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местности врага видно издалека, и это помогает выжить. Животные внимательно прислушиваются, осматриваются и стараются вовремя заметить приближение опасности.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трав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мыши и жаворонки тоже хорошо приспособлены к таким местам. Одни прячутся в норках, другие находят укрытие в густой траве.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14150"/>
            <a:ext cx="249618" cy="221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457" y="2701724"/>
            <a:ext cx="222624" cy="2544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21843"/>
            <a:ext cx="249618" cy="221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животным выживать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помогает сохранять тепло в холодных местах. Он защищает животное от ветра, снега и мороза, будто тёплая пушистая шуба.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цвет помогает скрываться от врагов и подкрадываться к добыче. Животное может стать почти невидимкой среди травы, снега или листьев.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 нужны для охоты, лазания и защиты. С их помощью животное может крепко держаться за поверхность и быстрее добывать пищу.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плавники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есть крылья, а у рыб — плавники. Эти части тела помогают передвигаться в воздухе или в воде и находить нужное направление.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жира и другие особенности тела помогают пережить холод, голод или долгий путь. У верблюда, например, есть горбы, которые очень выручают в пустыне.
</a:t>
            </a:r>
            <a:endParaRPr lang="en-US" sz="7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шубку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заяц становится почти незаметным на снегу: его шерсть светлеет, и хищнику труднее его заметить. Летом окраска снова помогает прятаться в траве и среди сухих листьев. Такая «переодежда» спасает жизнь без всякой магии.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Ветка, которую не отличишь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так похож на тонкую ветку, что его легко принять за часть растения. Он замирает и почти не двигается, поэтому враги проходят мимо. Иногда самая лучшая защита — просто очень хорошо «спрятаться на виду».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иголки и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лежит на дне и сливается с песком, а ёж защищается острыми иголками. У черепахи есть прочный панцирь, который закрывает её со всех сторон. У каждого животного свой способ сказать врагу: «Лучше не трогай меня!».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едят листья, траву, побеги, кору и семена. Лось и заяц ищут растительную пищу там, где она доступна, а зимой особенно ценят каждую зелёную веточку.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ловят других животных или ищут их следы. Волк, лиса и сова умеют подкрадываться, быстро двигаться и замечать добычу раньше, чем та успеет спрятаться.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не перебирают слишком строго: им подходят и растения, и животная пища. Медведь может есть ягоды, рыбу, насекомых и мёд, выбирая то, что найдёт в природе.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меняется по сезону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животных часто зависит от времени года и места жизни. Когда пищи мало, животным приходится искать новые корма, запасать еду или переходить на то, что можно найти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выбирает свой дом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среды обитания: от потребностей к оценке условий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животных по временам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больше корма, и многие животные выводят детёнышей. В природе становится теплее, поэтому звери и птицы активнее ищут пару, строят гнёзда и норы.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еды много, и животные набираются сил. Они растят потомство, учатся добывать корм и запасают энергию, чтобы потом легче пережить холодное время.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природа готовится к зиме. Одни животные запасают корм, другие меняют шубку, а птицы собираются в стаи перед перелётом.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животные действуют по-разному: одни спят, другие улетают, а третьи остаются и ищут еду под снегом, экономя силы и тепло.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стае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волков щенки долго остаются в семье и учатся у старших. Они запоминают, как вести себя осторожно, как двигаться вместе и как добывать пищу.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не оставляют детёнышей одних. Медведица защищает медвежат и учит их находить пищу, а маленькие звери всё время держатся поблизости и слушают её.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 гнезде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долго ждут корм от родителей и быстро растут. В это время взрослые птицы не только приносят еду, но и охраняют гнездо от опасности.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домашним животным люди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нужен безопасный уголок, где можно спать, отдыхать и прятаться от холода и непогоды. Человек создаёт для них удобные условия и следит, чтобы было чисто.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собаки, коровы, лошади и куры получают пищу и воду от человека. Благодаря этому они не тратят силы на поиск еды и остаются здоровее.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лечат животных, берегут их от опасности и помогают, когда тем плохо. Это особенно важно зимой, в дороге или во время болезни.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домашние животные приносят людям пользу: дают молоко, яйца, охраняют дом, помогают в работе и просто радуют своим характером.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домашние животные становятся настоящими друзьями семьи. С ними интересно играть, гулять и разговаривать, даже если отвечают они не словами, а взглядом и повадками.
</a:t>
            </a:r>
            <a:endParaRPr lang="en-US" sz="9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вырубают, животным становится негде жить и прятаться. Им труднее находить пищу, строить гнёзда и выводить детёнышей, а некоторые виды вынуждены уходить.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грязная вода вредят рыбам, лягушкам и другим обитателям водоёмов. Им становится труднее дышать, двигаться и находить безопасные места для жизни.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 стройки занимают места, где раньше были луга, степи и лесные опушки. Животным приходится менять маршруты и чаще сталкиваться с опасностью.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шум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мусор может навредить природе, а лишний шум пугает животных. Из-за этого они тратят силы, бросают укрытия и становятся более уязвимыми.
</a:t>
            </a:r>
            <a:endParaRPr lang="en-US" sz="12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места жизни животных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природа безопаснее для зверей, птиц и рыб. Если не бросать мусор, животные не путаются в нём, не ранятся и не принимают его за еду.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и у рек важно не оставлять отходы и не ломать растения. Чистая вода помогает выживать рыбам, лягушкам, бобрам и многим другим животным.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и подкормка зимой могут спасти птиц и мелких зверей, когда еды мало. Главное — делать это аккуратно и только подходящей пищей.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тишину и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лучше не шуметь, не ломать ветки и не разрушать гнёзда. Тогда животные меньше пугаются и могут спокойно жить, кормиться и растить потомство.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действий есть у каждого животного: дышать, питаться, расти, двигаться и размножаться.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«Животные и среда их обитания»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животных есть общие жизненные признаки, но каждому виду нужен свой подходящий дом и свои условия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свой дом и свои помощники: мех, когти, крылья, панцирь или маскировка. Если беречь леса, воду и луга, у зверей, птиц и рыб останется безопасное место для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2026-05-25T23:31:40Z</dcterms:created>
  <dcterms:modified xsi:type="dcterms:W3CDTF">2026-05-25T23:31:40Z</dcterms:modified>
</cp:coreProperties>
</file>