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Углубление кризиса в СССР и начало перестройки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накапливался годами и привёл к перестройке.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Кризис, который долго не признавали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1980-х внешняя стабильность уже скрывала нарастающие сбои в экономике, управлении и повседневной жизни.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стабилизации к перелому: ключевая хронология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 накопления проблем к попытке реформ в 1985 году.
</a:t>
            </a:r>
            <a:endParaRPr lang="en-US" sz="11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1985 году стало очевидно, что модель теряет способность обновляться и управлять изменениями.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курса на перестройку в СССР.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1985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точкой, когда необходимость перемен уже нельзя было откладывать.
</a:t>
            </a:r>
            <a:endParaRPr lang="en-US" sz="23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Плановая модель всё хуже отвечала на запросы экономики: качество отставало, а ресурсы расходовались неэффективно.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проблемам советской плановой экономики в 1960–1980-е годы.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валу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успеха часто подменял реальный результат и качество продукции.
</a:t>
            </a:r>
            <a:endParaRPr lang="en-US" sz="23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 и дефицит как признак кризиса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как норма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жизни дефицит ощущался особенно остро: нужные товары приходилось искать, ждать и «доставать» через знакомых. Очередь становилась привычной частью повседневности и напоминала, что официальные обещания не совпадают с реальностью.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словом и жизнью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потребности росли быстрее, чем возможности торговли и сферы услуг. Люди сравнивали официальные отчёты о благополучии с пустыми прилавками, из-за чего недоверие к словам власти становилось всё заметнее.
</a:t>
            </a:r>
            <a:endParaRPr lang="en-US" sz="11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798083"/>
            <a:ext cx="249900" cy="222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9413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6775" y="1798083"/>
            <a:ext cx="249900" cy="2221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отставание и слабое внедрение новшеств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Оборудование обновлялось медленно, поэтому предприятия долго работали на устаревшей технической базе. Это снижало производительность и мешало соперничать с более гибкими экономиками.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внедрение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разработки хуже переходили из науки в производство. Даже сильные исследовательские школы не давали быстрого экономического эффекта, если управление не поддерживало внедрение.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сырьевых доходов снижала стимул к глубокой модернизации. Когда экономика опирается на продажу ресурсов, обновление становится менее срочным, но в долгосрочной перспективе — более болезненным.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Социально-политические причины кризиса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Бюрократизация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спускались сверху, а ответственность за результаты часто размывалась. В таких условиях учреждения работали медленно, а реальные проблемы нередко скрывались за отчётностью.
</a:t>
            </a:r>
            <a:endParaRPr lang="en-US" sz="1373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Формальный характер участия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сохраняли формальные процедуры, но почти не давали возможности для реального выбора. Это усиливало ощущение, что политическая система не слышит общество и не допускает обновления.
</a:t>
            </a:r>
            <a:endParaRPr lang="en-US" sz="1296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Низкая сменяемость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пребывание одних и тех же руководителей у власти снижало приток новых идей. Смена поколений в управлении происходила медленно, а критика воспринималась как угроза стабильности.
</a:t>
            </a:r>
            <a:endParaRPr lang="en-US" sz="1358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Неформальные механизмы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официальные институты перестают работать эффективно, люди ищут обходные пути. Поэтому личные связи, неформальные договорённости и «знакомства» становились практическим способом решать повседневные вопросы.
</a:t>
            </a:r>
            <a:endParaRPr lang="en-US" sz="12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давление и цена сверхдержавного статуса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397850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расходы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большой армии и гонка вооружений требовали огромных расходов. Эти обязательства укрепляли статус сверхдержавы, но одновременно сокращали пространство для внутренней модернизации.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2498884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Афганистана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Афганская война стала долгим и тяжёлым испытанием для бюджета и общества. Она увеличивала издержки, усиливала моральную усталость и показывала пределы внешнеполитических амбиций.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61600" y="3599913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статуса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обязательства требовали ресурсов, которых всё меньше хватало на обновление промышленности и социальной сферы. Экономика начинала разрываться между внешней ролью и внутренними потребностями.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кризиса: цепочка взаимного усиления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взаимного усиления кризисных процессов в СССР к середине 1980-х годов.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1985 году новый курс должен был разогнать экономику без смены системы: ставка на дисциплину и технологии отражала веру в быстрый административный рычаг.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апрельского Пленума ЦК КПСС, 1985 год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1985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ускорение стало официальной попыткой оживить хозяйство, не отказываясь сразу от прежней модели.
</a:t>
            </a:r>
            <a:endParaRPr lang="en-US" sz="20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году накопившиеся проблемы уже нельзя было объяснять отдельными сбоями: требовалось признать сам факт кризиса и искать новые решения.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апрельского Пленума ЦК КПСС, 1985 год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1985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год стал политической точкой отсчёта перемен в СССР.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направления нового курса — экономика, гласность и политическое обновление — показывали, что речь шла уже не о ремонте, а о перестройке системы.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выступлениям М. С. Горбачёва и партийным документам середины 1980-х годов
</a:t>
            </a:r>
            <a:endParaRPr lang="en-US" sz="627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основных направлений сразу обозначил новый курс.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1986 года открытое обсуждение проблем стало заметной частью политики: это помогало признавать ошибки, но одновременно делало кризис более видимым.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и решения периода перестройки, 1986 год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1986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этого года гласность начала заметно расширять публичный разговор о накопившихся трудностях.
</a:t>
            </a:r>
            <a:endParaRPr lang="en-US" sz="237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реформы и их противоречия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меры были направлены на быстрое оздоровление управления и хозяйства, но их эффект оказался неодинаковым: часть решений дала импульс, часть усилила перекосы.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реформы показали, что административные меры могли менять атмосферу, но не устраняли системные причины дефицита и неэффективности.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перестройки 1985–1987 годов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подход опирался на открытость, осторожную критику прошлого и расширение хозяйственной самостоятельности: сама готовность признать необходимость перемен уже была новацией.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политике перестройки, 1985–1987 годы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четыре опоры особенно заметно изменили стиль управления в середине 1980-х годов.
</a:t>
            </a:r>
            <a:endParaRPr lang="en-US" sz="237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первые шаги дали и надежду, и сбои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 точные измерения, а последовательность нарастания кризиса: каждый следующий этап создавал больше напряжения, чем предыдущий.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нарастал ступенчато: чем дольше сохранялись прежние механизмы, тем острее становилась необходимость перемен.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хронологии темы на основе материалов о кризисе и перестройке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одновременно ослабли экономика, доверие и управляемость, реформы пришлось начинать с диагностики проблем, а не с готового плана действий.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«Углубление кризисных явлений в СССР и начало перестройки»
</a:t>
            </a:r>
            <a:endParaRPr lang="en-US" sz="708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три взаимосвязанные сферы кризиса определили осторожный старт перестройки.
</a:t>
            </a:r>
            <a:endParaRPr lang="en-US" sz="22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кризиса и начала перестройки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что перестройка выросла из длительного ухудшения ситуации, а не возникла как внезапное решение в один момент.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подтверждает: кризис накапливался десятилетиями, поэтому первые реформы оказались вынужденным ответом на уже сложившиеся проблемы.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 материалам темы и курсу истории СССР, 1960-е—1980-е годы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накопился, а перестройка стала попыткой изменить саму логику управления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 СССР усиливался из-за накопленных экономических перекосов, закрытости управления и внешней нагрузки, а перестройка впервые сделала открытость и поиск обратной связи частью официального курса.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2026-07-26T08:10:46Z</dcterms:created>
  <dcterms:modified xsi:type="dcterms:W3CDTF">2026-07-26T08:10:46Z</dcterms:modified>
</cp:coreProperties>
</file>