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распространение и роль живого вещества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формирует экосистемы и поддерживает жизнь на Земле.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биосферы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впервые предложен в XIX веке Эдуардом Зюссом. Владимир Вернадский заложил основы учения о роли живого вещества в природе, подчеркнув важность круговоротов и взаимодействий между организмами и средой.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невидимые строители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присутствуют повсюду: в почве, воде и теле других организмов. Их роль в разложении и преобразовании веществ незаменима для поддержания экосистемы.
</a:t>
            </a:r>
            <a:endParaRPr lang="en-US" sz="841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главные производители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занимают лидирующее место по биомассе и обеспечивают кислород. Они формируют основу трофических цепей на суше и в воде.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посредники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органические остатки, участвуют в формировании почвы и поддерживают здоровье растений через микоризу.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разнообразие форм и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занимают различные среды обитания и влияют на круговороты веществ, участвуя в пищевых цепях и распространении семян.
</a:t>
            </a:r>
            <a:endParaRPr lang="en-US" sz="909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живого вещества и их распределение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органической массы производят растения, обеспечивая основу всей живой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научные исследования по биомассе.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растений по биомассе поддерживает атмосферный баланс и питает экосистемы.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центр животного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сосредоточено множество видов млекопитающих, птиц и насекомых. Климат и растительность создают уникальные условия для жизни.
</a:t>
            </a:r>
            <a:endParaRPr lang="en-US" sz="1056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морские экосистемы богатые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предоставляют среду обитания для рыб, моллюсков и других морских организмов, поддерживая биологическое разнообразие океанов.
</a:t>
            </a:r>
            <a:endParaRPr lang="en-US" sz="105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почве и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 воздушные обитатели играют ключевую роль в разложении и распространении веществ, поддерживая экосистемные процессы.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распространение животных в биомах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микроорганизмы — фундамент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органику, что способствует образованию питательных веществ для растений и поддержанию плодородия почвы.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фиксируют атмосферный азот, превращая его в доступные формы для растений, что важно для сельскохозяйственных экосистем.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участвуют в круговороте углерода, превращая органические вещества в минералы и улучшая структуру 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живого вещества и её закономерности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области — максимально биомассообразующие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Влажный, теплый климат и обилие солнечного света способствуют росту живых организмов, создавая густые экосистемы, например, в бассейне Амазонки.
</a:t>
            </a:r>
            <a:endParaRPr lang="en-US" sz="1049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биомасса в экстремальных зонах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Арктика и Антарктида отличаются суровыми условиями, ограничивающими развитие живого вещества и уменьшающими плотность биомассы.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биомассы на Земле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живого вещества сосредоточена в растениях, что отражает их ключевую роль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важность растительности как главного аккумулятора органического вещества и энергии в биосфере.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Bar-On et al., 2018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усваивают углекислый газ из атмосферы и превращают его в органические вещества через фотосинтез.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возвращают углекислый газ обратно в атмосферу в процессе дыхания и распада после смерти.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преобразуют азот и углерод в доступные для растений формы, обеспечивая непрерывность циклов.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организмов совместно поддерживают баланс кислорода, углекислого газа и воды, обеспечивая жизнедеятельность планеты.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 круговорот веществ в биосфере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энергии и веществ в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от солнца через живые организмы к почвенным элементам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активно преобразует природные ландшафты, строит города и сельскохозяйственные угодья, что существенно изменяет естественные экосистемы и биологическое разнообразие региона.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вид регулирует численность других организмов, в том числе вызвав исчезновение некоторых видов и внедрение чужеродных, влияя на природные цепи и процессы.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трансформирует круговороты веществ через загрязнение и создание искусственных сред обитания, что меняет баланс природных систем и влияет на устойчивость биосферы.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биосферы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биомассы крупнейших экосистем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по биомассе в разных экосистемах с учётом площади и плотности живого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обладают наибольшей концентрацией биомассы, несмотря на меньшую площадь по сравнению с океанами, которые характеризуются низкой плотностью живого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оценки биомассы, 2020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проникают в горные породы, разрушая их и способствуя образованию минеральной части почвы, что создаёт благоприятные условия для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расщепляют органические остатки, образуя гумус и улучшая структуру почвы, что обеспечивает её плодородие и способность удерживать влагу.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живого вещества на почвообразование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живого вещества в поддержании климата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газ, уменьшая концентрацию парниковых газов и стабилизируя климатические условия на планете.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регулируют испарение и влажность, влияя на формирование осадков и поддержание температуры в регионах.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 приводит к ухудшению климата, сокращению осадков и деградации земель, что уменьшает их экосистемные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биоразнообразия в адаптации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виды обеспечивают устойчивость природных систем к климатическим изменениям и стрессам, повышая возможность их восстановления после разрушений.
</a:t>
            </a:r>
            <a:endParaRPr lang="en-US" sz="94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как пример экосистемного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и многочисленные обитатели рифов создают сложные трофические структуры, сохраняющие равновесие и обеспечивающие богатство морской жизни.
</a:t>
            </a:r>
            <a:endParaRPr lang="en-US" sz="1056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— хранилища видов 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и плотность растительности в тропиках поддерживают биогеохимические циклы и служат важным источником ресурсов для человечества.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устойчивости биосферы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живого и косного вещества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активно преобразуют неорганические соединения, превращая их в органические вещества, необходимые для жизни и развития экосистем.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способствует формированию плодородных почв на основе минерализации и разложения горных пород и органики.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происходит образование полезных ископаемых — нефти, угля и известняка — из остатков живых организмов за миллионы лет.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поддерживают обмен веществ между живыми и неживыми компонентами, обеспечивая стабильность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живое вещество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урбанизация и индустриализация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развитие технологий вызвали значительное сокращение природных территорий и уменьшение биоразнообразия.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XVIII–XIX вв.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широкомасштабного использования природных ресурсов привело к активной вырубке лесов и загрязнению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меры и инициативы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охранных зон, восстановление экосистем и экологическое образование направлены на смягчение негативных последствий.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века: глобальные экологические кризисы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изменение климата и массовое исчезновение видов стали мировыми проблемами, требующими устойчивых решений.
</a:t>
            </a:r>
            <a:endParaRPr lang="en-US" sz="11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обеспечивают питанием миллиарды людей, играя ключевую роль в сельском хозяйстве и пищевой промышленности.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лекарств и биопрепаратов создаются на основе живых организмов, что позволяет бороться с заболеваниями и улучшать здоровье.
</a:t>
            </a:r>
            <a:endParaRPr lang="en-US" sz="914" dirty="0"/>
          </a:p>
        </p:txBody>
      </p:sp>
      <p:sp>
        <p:nvSpPr>
          <p:cNvPr id="10" name="Text 2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поставляют материалы для текстильной, химической и других отраслей промышленности, включая натуральные волокна и ферменты.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биоэнергии и биоремедиация помогает уменьшить зависимость от ископаемых ресурсов и ликвидировать загрязнения.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живого вещества для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перспективы сохранения живого вещества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угрозами являются исчезновение редких видов, разрушение природных местообитаний и влияние климатических изменений.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живого вещества необходимы меры по защите биоразнообразия, восстановлению пострадавших экосистем и рациональному использованию ресурсов.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образования повышает осознание важности природы и способствует формированию экологически ответственного поведения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живого вещества в поддержке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определяет устойчивость биосферы, влияет на климат и богатство природных ресурсов, поэтому его сохранение — залог будущего благополучия человечества.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2026-05-09T06:59:18Z</dcterms:created>
  <dcterms:modified xsi:type="dcterms:W3CDTF">2026-05-09T06:59:18Z</dcterms:modified>
</cp:coreProperties>
</file>