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5656" y="0"/>
            <a:ext cx="639588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глаголов по лицам. I и II спряжение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определять спряжение и писать личные окончания без ошибок.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00635" y="1350000"/>
            <a:ext cx="2686430" cy="264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показывает действие и его исполнителя. Если правильно определять лицо и спряжение, легче строить точные фразы и не ошибаться в безударных окончаниях: слышат, видишь, строите, рисуем.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знать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формы отвечают на шесть вопросов и показывают лицо, число и правильное окончание слова.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личных вопросов помогает проверить форму глагола в настоящем и будущем времени.
</a:t>
            </a:r>
            <a:endParaRPr lang="en-US" sz="113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языка: личные формы глагола
</a:t>
            </a:r>
            <a:endParaRPr lang="en-US" sz="858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615" y="2477750"/>
            <a:ext cx="439587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окончания по лицам и числам в двух спряжениях.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особенно заметно в окончаниях 2-го и 3-го лица; по ним проще всего распознать спряжение.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спряжения глаголов в русском языке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окончания I и II спряжения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 каждой паре формы различаются одной буквой или сочетанием букв.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этих пар помогает быстро выбрать нужную гласную в безударном окончании и не смешивать спряжения.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темы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окончаний двух спряжений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обычно определяют спряжение по инфинитиву
</a:t>
            </a:r>
            <a:endParaRPr lang="en-US" sz="2956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инфинитив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начальную форму глагола. Именно она помогает понять, к какому спряжению слово относится в большинстве случаев и какое окончание нужно выбрать в личной форме.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Учитываем исключения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 не подходит для всех слов. У некоторых глаголов спряжение нужно запоминать отдельно, поэтому важно проверять их по списку исключений и по личным окончаниям.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окончание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 -ить обычно относятся ко II спряжению: строить, любить, видеть, слышать. Большинство остальных глаголов, например читать, играть и рисовать, относятся к I спряжению.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спряжения глагола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проверки личного окончания по инфинитиву и форме 3-го лица множественного числа.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Глаголы-исключения I спряжения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40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I спряжению относятся глаголы брить, стелить, гнать, держать, дышать, слышать, смотреть, видеть, ненавидеть, терпеть, зависеть и вертеть. Их лучше учить как отдельную группу.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0440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для запоминания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8875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не подчиняются обычному ожиданию по окончанию инфинитива. Поэтому при письме нельзя опираться только на внешний вид слова: нужно знать его спряжение точно.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48875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особенные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27310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сопоставлять исключения с личными формами: видит, слышит, держит, гонит. Если форма совпадает с образцом I спряжения, слово следует помнить по списку.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7310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путать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Глаголы-исключения II спряжения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934345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 II спряжению относятся глаголы гнать, держать, дышать и слышать. Их нужно запомнить отдельно, потому что по окончанию инфинитива они не похожи на типичные глаголы этого спряжения.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34345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слова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791961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личные формы показывают правильный выбор: гонит, держишь, дышим, слышат. Эти примеры помогают увидеть, что окончание в слове связано не только с инфинитивом, но и с законом спряжения.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1961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формам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656340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глаголы часто встречаются в упражнениях и диктантах. Если помнить их заранее, легче быстро определить окончание и не тратить время на сомнения при письме.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656340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отдельно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4511" y="1488005"/>
            <a:ext cx="3526277" cy="280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 число глагола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312875" y="201525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1-е лицо обозначает говорящего: я и мы. В этих формах глагол показывает действие, которое выполняет сам говорящий: пишу, пишем, рисую, строим.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1312875" y="175264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1-е лицо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12875" y="2904825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2-е лицо указывает на собеседника: ты и вы. Такие формы помогают обратиться к человеку или группе прямо: пишешь, пишете, лепишь, строите.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1312875" y="2642224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2-е лицо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1312875" y="379440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3-е лицо называют того, о ком говорят: он, она, оно, они. Здесь особенно важно правильно выбрать окончание: пишет, пишут, видит, видят.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1312875" y="353179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3-е лицо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772783"/>
            <a:ext cx="4332300" cy="20705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типичные личные окончания двух спряжений и заметить, что у некоторых глаголов меняется не только окончание, но и основа.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глагола читать видны окончания I спряжения, а у видеть — II спряжения; при этом у видеть основа меняется сильнее, чем у читать.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спряжения по школьной грамматической норме русского языка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спряжения глаголов читать и видеть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502935"/>
            <a:ext cx="368100" cy="294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211935"/>
            <a:ext cx="368100" cy="294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основы и ударения при спряжении
</a:t>
            </a:r>
            <a:endParaRPr lang="en-US" sz="2013" dirty="0"/>
          </a:p>
        </p:txBody>
      </p:sp>
      <p:sp>
        <p:nvSpPr>
          <p:cNvPr id="11" name="Text 2"/>
          <p:cNvSpPr txBox="1"/>
          <p:nvPr/>
        </p:nvSpPr>
        <p:spPr>
          <a:xfrm>
            <a:off x="436500" y="2131217"/>
            <a:ext cx="56682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в корне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спряжении у некоторых глаголов основа меняется: видеть — вижу, писать — пишу, ходить — хожу. Поэтому формы могут звучать и писаться совсем не одинаково.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6500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ударения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нередко переходит с основы на окончание или остаётся на корне. Это не меняет спряжение, но затрудняет узнавание формы на слух и при письме.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18925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остаётся главным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помнить: необычная основа не отменяет определения спряжения. Сначала устанавливают тип спряжения, а затем проверяют личное окончание, даже если слово выглядит непривычно.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распределение окончаний в типичных примерах темы и показывает, какие формы встречаются в упражнениях чаще всего.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преобладают окончания I спряжения, но окончания II спряжения тоже регулярно встречаются и служат надёжным ориентиром.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учебных примеров по теме «Изменение глаголов по лицам. I и II спряжение»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окончания встречаются в учебных примерах чаще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безударное окончание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форму глагола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убедитесь, что перед вами глагол в настоящем или будущем времени. Именно в этих формах личное окончание может быть безударным и требовать проверки.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нужную букву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определения спряжения подставьте правильное окончание по образцу: I спряжение — е или ю, II спряжение — и или я. Так выбирают букву в слове без ошибки.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спряжение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найдите инфинитив или форму 3-го лица множественного числа: читают, видят, строят, клеят. По этим формам легче установить I или II спряжение.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личного окончания на письме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выборе личного окончания глагола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теме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40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ошибаются в парах -ешь и -ишь, -ет и -ит, -ем и -им. Такие ошибки появляются, когда не определяют спряжение и пишут окончание по слуху.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0440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окончаний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8875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вызывают слова слышат, держишь, зависите, вертят, строишь. В них особенно важно помнить, к какому спряжению относится глагол и какие окончания ему соответствуют.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48875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форма слова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27310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связана с глаголами совершенного вида: напишу, прочитают. Их часто принимают за настоящее время, хотя это формы будущего времени с личными окончаниями.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7310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времён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615" y="2477750"/>
            <a:ext cx="439587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глаголы, которые нужно знать отдельно от основного правила: часть из них относится к I спряжению, а часть — к II спряжению.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глаголы нельзя запомнить только по окончанию инфинитива: среди исключений есть слова с разными признаками, поэтому их учат отдельным списком.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 глаголах-исключениях русского языка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Глаголы-исключения для запоминания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на примерах из школьной жизни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166111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легко запоминаются через привычные действия: я рисую, он отвечает, вы пишете. Такие примеры помогают быстрее связать лицо глагола с нужным окончанием.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166111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76736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 дают новые образцы: я читаю, вы решаете, они повторяют. Чем чаще встречаются такие глаголы, тем увереннее ученик выбирает личное окончание.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076736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 на подготовке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129948" y="35457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из жизни класса тоже полезны: мы строим, они бегают, ты лепишь. Когда действие знакомо, легче услышать и увидеть разницу между формами.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129948" y="32708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и в спорте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у каждого лица есть своя пара окончаний, а различие между спряжениями остаётся постоянным.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знать пару окончаний для каждого лица, можно быстро распознавать спряжение и писать безударные окончания без ошибки.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личных окончаний по школьной грамматике русского языка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I и II спряжения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формы глагола помогают точно передавать действие, его лицо и число. Если определить спряжение и учесть исключения, безударные окончания пишутся уверенно и без ошибок.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2026-05-28T16:32:11Z</dcterms:created>
  <dcterms:modified xsi:type="dcterms:W3CDTF">2026-05-28T16:32:11Z</dcterms:modified>
</cp:coreProperties>
</file>