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Тургенев: писатель, чувствительный к новому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увидел перемены эпохи реформ раньше многих современников.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Тургенева: время реформ и общественных споров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эпоху, когда старая сословная Россия уже трещала, а новая только формировалась. Его проза точно уловила напряжение между привычным укладом и необходимостью обновления.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среда писателя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родился в Орле и рос в Спасском-Лутовинове, где рано увидел устройство дворянской усадьбы, сельский быт и зависимость крестьян.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характер матери, Варвары Петровны, и военная выправка отца, Сергея Николаевича, сформировали у него наблюдательность и чуткость к человеческим отношениям.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детства — природа, усадебная жизнь, разговоры и судьбы крепостных — позднее стали важнейшим жизненным материалом для его прозы.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европейские впечатления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Московском, Петербургском и Берлинском университетах. Он получил широкое гуманитарное образование и рано привык мыслить в сравнительной исторической перспективе.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школа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немецкой философией и европейской культурой расширило его взгляд на личность и свободу. Эти впечатления помогли ему увидеть русскую жизнь как часть общего исторического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особенности стиля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стихов к прозе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начинал со стихов, поэм и драматических опытов, но наибольшее признание получил как прозаик, сумевший точно передать движение мысли и чувства.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раскрываются не через декларации, а через внутренние сомнения, поступки и оттенки переживаний, которые писатель наблюдает очень внимательно.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проза отличается плавным ритмом, мягкой интонацией и лирической сдержанностью, благодаря которым текст воспринимается как цельное и гармоничное высказывание.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ключ к характеру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подробность у Тургенева часто говорит больше прямой оценки автора: жест, взгляд или пауза помогают понять нравственный выбор героя.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 Тургенева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книга Тургенева вызывала всё более широкий отклик в обществе и литературной критике.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мастерства усиливался общественный резонанс: Тургенев стал писателем, за которым внимательно следили не только читатели, но и современная мысль.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 биографии И. С. Тургенева; даты: 1840-е, 1852, 1859, 1860, 1862, 1870-е, 1883.
</a:t>
            </a:r>
            <a:endParaRPr lang="en-US" sz="7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тема народа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из 25 очерков показал крестьянскую Россию через живые характеры, а не через обезличенную массу, и тем самым расширил саму литературную оптику эпохи.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внимательно прислушивается к речи, поведению и внутреннему достоинству простых людей, создавая ощущение реального, наблюденного, а не условного мира.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усилила общественное неприятие крепостничества, потому что показывала не только страдание, но и человеческую ценность тех, кто был лишён свободы.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увидели в «Записках охотника» не просто сборник очерков, а художественное высказывание о крестьянском вопросе и нравственной ответственности общества.
</a:t>
            </a:r>
            <a:endParaRPr lang="en-US" sz="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Тургенева и их смысл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писатель исследовал разные стороны русской жизни через судьбы героев и идейные конфликты.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Тургенева — не только события, но и нравственная цена жизненной позиции, от нерешительности до убеждённости.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Тургенева; литературоведческое обобщение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романе «Отцы и дети»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идейных столкновений в романе И. С. Тургенева.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герой новой эпохи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— разночинец и будущий врач, который отвергает привычные авторитеты и принимает только то, что можно проверить опытом. В его характере сочетаются сила, резкость и редкая для героя того времени самостоятельность.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противопоставлен дворянской среде не только взглядами, но и манерой говорить, спорить и действовать. Однако за внешней уверенность Тургенев показывает уязвимость, которая делает образ Базарова особенно живым и сложным.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проблема поколения 1860-х годов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1860-е: приход разночинцев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общественной жизни усиливается роль людей, для которых важны знания, труд и практическая польза. Тургенев точно замечает смену культурного центра и новое самосознание эпохи.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писателя герои обсуждают науку, искусство, долг, любовь и пользу. Эти споры показывают не бытовую размолвку, а столкновение разных представлений о смысле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в романе становится знаком исторического перелома. Через него Тургенев показывает, как Россия ищет путь между традицией и обновлением.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Тургенева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Тургенев соединял лирическое чувство и общественную мысль, поэтому его темы звучат не отвлечённо, а в конкретных судьбах героев.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тема свободы личности, но она постоянно связана с любовью, историей и нравственным выбором.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И. С. Тургенева: «Записки охотника», «Ася», «Дворянское гнездо», «Отцы и дети», «Новь».
</a:t>
            </a:r>
            <a:endParaRPr lang="en-US" sz="7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психологическая деталь в прозе Тургенева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всегда соотнесён с состоянием героя: утро, вечер или осень не просто изображают природу, а подсказывают тон эпизода и скрытое настроение сцены.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картины часто несут ожидание и надежду, тогда как осенние и сумеречные пейзажи усиливают чувство утраты, тревоги или внутренней неустойчивости персонажа.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деталь выражается через паузу, жест, взгляд или интонацию. Благодаря этому читатель сам замечает характер человека, не получая прямых авторских объяснений.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прозу Тургенева особенно тонкой: внешне сдержанной, но эмоционально насыщенной, где природа и человек образуют единое смысловое пространство.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Европа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1870-х годов Тургенев жил преимущественно во Франции, однако не разрывал связи с Россией. Он следил за русской литературой, поддерживал соотечественников и оставался для них авторитетом.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французской и английской среде он общался с Флобером, Гонкуром, Золя и Генри Джеймсом. Эти контакты помогли ему стать посредником между русской словесностью и европейским культурным 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Тургенева и общественный отклик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открыли новую тему крестьянской России, а позднее романы всё сильнее втягивали читателей в спор о будущем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общественная проблема, тем сильнее резонанс: пик споров связан с «Отцами и детьми».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публикации: 1852 — «Записки охотника»; 1859 — «Дворянское гнездо»; 1860 — «Накануне»; 1862 — «Отцы и дети».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его современники: особенности художественного метода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крупнейшие писатели XIX века изображали человека, общество и внутреннюю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выделяется мягкой интонацией и психологической точностью, тогда как его современники сильнее акцентируют масштаб, спор или быт.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общим особенностям художественного метода в русской литературе XIX века.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и тема памяти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Тургенева всё чаще звучат мотивы утраты и несбывшейся любви. Его герои оглядываются назад, и память становится важнее внешнего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передаёт едва заметные перемены чувства: сомнение, усталость, сожаление, тихую надежду. Из-за этого поздняя проза кажется камерной и очень сосредоточенной.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Тургеневу говорить о сложном без излишней риторики. Его стиль остаётся изящным, точным и сдержанным, а психологический смысл раскрывается через намёк и паузу.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посмертная слава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умер в 1883 году в Буживале под Парижем и был похоронен в Санкт-Петербурге, на Волковском кладбище. Для современников это стало событием общерусского масштаба.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воспринимали как писателя, который особенно тонко услышал эпоху перемен. После смерти значение Тургенева только укрепилось: его чтение осталось обязательным для понимания русской литературы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остаётся современным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помогают увидеть, как меняются ценности семьи и общества, и учат понимать спор не как вражду, а как поиск правды.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Тургенева постоянно проверяются поступками. Писатель показывает, что идеи ценны только тогда, когда не унижают человеческое достоинство.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понятна школьнику, но не упрощена: в ней точные слова, живая интонация и редкая способность говорить о сложном без тумана.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умеет видеть человека в его сомнениях, чувствах и переменах. Поэтому его книги по-прежнему помогают лучше понимать себя и других.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писатель перемен и человеческой меры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соединял европейскую образованность, русскую жизнь и тонкое психологическое письмо, поэтому сумел раньше многих современников почувствовать рождение нового общества и сохранить для нас его живой образ.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2026-05-23T14:11:27Z</dcterms:created>
  <dcterms:modified xsi:type="dcterms:W3CDTF">2026-05-23T14:11:27Z</dcterms:modified>
</cp:coreProperties>
</file>