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влияет на океан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меняет море сильнее, чем кажется.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Давление, ветер и море
</a:t>
            </a:r>
            <a:endParaRPr lang="en-US" sz="488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 показывает, как меняется давление над океаном. Эти колебания помогают понять, почему у берега вода поднимается или отступает, а шторм становится опаснее.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о давлении у океана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низкого давления над морем часто связана с подъёмом воды у берега. Чем сильнее шторм и ветер, тем выше риск нагонной волны и подтопления.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 и нагон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изменений помогает морякам, портам и жителям побережья. Оно подсказывает, когда стоит ждать опасных волн, разлива воды и сложных условий для судоходства.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знать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 обычно действует спокойнее: поверхность воды слегка прижимается вниз. У береговой линии это может привести к небольшому понижению уровня моря, особенно при слабом ветре.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 и спад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1013 гПа
</a:t>
            </a:r>
            <a:endParaRPr lang="en-US" sz="7701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ориентир для нормального атмосферного давления у уровня моря.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 (ISA)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давление у поверхности моря около этого значения, но погода постоянно меняет его.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давит на поверхность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сверху действует на воду как невидимая крышка. Чем плотнее слой воздуха, тем сильнее он нажимает на поверхность океана и передаёт своё давление вниз.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сверху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создаётся весом воздуха. В более плотных слоях молекул больше, поэтому они сильнее давят на всё под ними, включая морскую поверхность.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воздуха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открытом море это давление распределяется широко, а у берега заметнее влияет на уровень воды. Особенно ясно это видно во время смены погоды и шторма.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 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воздуха и воды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моря — это тонкая граница между лёгким воздухом и тяжёлой водой. Она не бывает идеально ровной, потому что на неё постоянно воздействуют ветер и давление.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среды рядом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погоды отражается на этой границе. Вода откликается волнами, рябью и медленным подъёмом или спадом уровня, особенно в мелководных районах.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отклик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океан нельзя считать неподвижным. Он непрерывно меняется, даже когда это почти не видно с берега или с палубы корабля.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движении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800" y="1580263"/>
            <a:ext cx="3402300" cy="30966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давление меняет уровень воды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936525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давление растёт, воздух сильнее прижимает поверхность воды. Уровень моря может немного снизиться, хотя обычно это изменение невелико и заметно не везде.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36525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повышается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525948" y="2075667"/>
            <a:ext cx="2319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падении давления поверхность получает меньше нагрузки сверху. Вода словно чуть освобождается и может подняться, особенно если рядом уже идёт штормовой ветер.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25948" y="1647617"/>
            <a:ext cx="19332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падает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042250" y="3784385"/>
            <a:ext cx="4706400" cy="7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такие изменения видны лучше всего. Там вода ограничена береговой линией, поэтому даже небольшой подъём или спад может быть важен для людей и судов.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042259" y="3372050"/>
            <a:ext cx="3923400" cy="3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давления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стакан с водой, сверху закрытый эластичной плёнкой. Если на плёнку нажать сильнее, она прогнётся ниже и передаст давление воде внутри. Так проще увидеть, почему вода реагирует на воздух сверху.
</a:t>
            </a:r>
            <a:endParaRPr lang="en-US" sz="1076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Плёнка над стаканом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образ — поршень. Когда он опускается, давление на воду возрастает, а при подъёме уменьшается. Этот пример помогает понять направление изменения уровня без сложных формул.
</a:t>
            </a:r>
            <a:endParaRPr lang="en-US" sz="1081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Поршень как пример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не показывает весь океан, но хорошо объясняет главную идею. Вода откликается на внешнее давление, и этот отклик можно заметить даже в простой домашней демонстрации.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демонстрация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8293" y="1572874"/>
            <a:ext cx="2715214" cy="3210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эффект не мгновенный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850" y="2134625"/>
            <a:ext cx="2349600" cy="10077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меняет уровень мгновенно, потому что у неё есть инерция. Сначала поверхность лишь начинает смещаться, а затем движение распространяется дальше.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3850" y="1728751"/>
            <a:ext cx="2349600" cy="3219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Инерция воды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3850" y="3950600"/>
            <a:ext cx="4979400" cy="6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тоже вмешиваются в картину. Они меняют уровень моря по своему ритму, и атмосферное давление добавляет ещё один слой изменений к общей картине.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3850" y="3544725"/>
            <a:ext cx="49794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причин сразу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397350" y="2134625"/>
            <a:ext cx="23496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течение могут усиливать или ослаблять этот отклик. Поэтому одинаковое изменение давления в разных местах даёт разный результат, особенно на открытом побережье.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397350" y="1728751"/>
            <a:ext cx="2349600" cy="3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течения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1013 гПа
</a:t>
            </a:r>
            <a:endParaRPr lang="en-US" sz="7701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среднее давление у поверхности моря по стандартной атмосфере.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атмосфера (ISA)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краткие изменения ощущаются за несколько часов, а устойчивые системы влияют дольше и сильнее.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уровня моря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факторов, которые меняют уровень моря у берега и в океане.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уровень моря влияет не один фактор, а их сочетание; у берега особенно важны ветер и давление.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физика океана и атмосферы
</a:t>
            </a:r>
            <a:endParaRPr lang="en-US" sz="9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низкого давления к шторму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метеорологическому движению воздуха вокруг области низкого давления.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уровень у берега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низкого давления ослабляет «нажим» воздуха на поверхность моря. Вода легче откликается на ветер, и возле берега начинает скапливаться больший объём.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прижим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ветер дует с моря к берегу, он подталкивает поверхностные воды в одну сторону. У линии берега уровень поднимается быстрее, чем в открытом море.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Нагон к берегу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шторма такой подъём опасен для причалов, низких набережных и домов у воды. Даже небольшой дополнительный сантиметр может усилить волну и подтопление.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берега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опускается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над районом устанавливается высокое давление, воздух сильнее давит на водную поверхность. Это может немного понизить уровень моря, особенно если море спокойное.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давление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30501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ветре вода не получает заметного нагонa к берегу, поэтому спад уровня легче увидеть в бухтах, гаванях и мелководных местах.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30501" y="136902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ветрового нагона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03203" y="1838428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понижение обычно небольшое и не похоже на штормовой эффект, но для судов и наблюдений за берегом оно всё равно важно.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03203" y="1369025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 заметный эффект
</a:t>
            </a:r>
            <a:endParaRPr lang="en-US" sz="12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штормовой нагон опасен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штормовой нагон усиливается, когда два фактора действуют одновременно: давление падает, а ветер становится сильнее.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теме презентации; качественная модель штормового нагона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резко возрастает не из-за одного признака, а из-за сочетания низкого давления и сильного ветра.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817156"/>
            <a:ext cx="452400" cy="40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реакция сильнее всего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вода реагирует быстрее, потому что здесь меньше объём и сильнее влияние волн, ветра и рельефа дна. Поэтому изменения уровня заметны уже в течение часов.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открытом море колебания обычно слабее и распределяются на большую площадь. Там давление меняет уровень менее резко, чем в мелких бухтах и заливах.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океан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 происходят мгновенно: вода обладает инерцией, а ещё ей мешают и помогают течения, приливы и ветер. Поэтому важны часы и сутки, а не секунды.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сразу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волны могут усиливать подъём и спад уровня, особенно во время шторма. Они буквально «подхватывают» воду и делают колебания более заметными.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волн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давление над бухтой меняется, и поверхность воды начинает медленно смещаться. В узких или вытянутых заливах это движение может усиливаться формой берегов.
</a:t>
            </a:r>
            <a:endParaRPr lang="en-US" sz="1591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Резонанс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водоём откликается как будто «раскачиваясь» взад и вперёд. Такие колебания называют сейшами, и они могут длиться дольше обычной волны.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колебания совпадают с особенностями берега и глубины, уровень становится заметным для лодок, причалов и набережных. Именно поэтому некоторые бухты особенно чувствительны.
</a:t>
            </a:r>
            <a:endParaRPr lang="en-US" sz="1528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возникают сейши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прогноза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Барометры помогают вовремя заметить быстрые изменения погоды, а затем сравнить их с ветром и уровнем моря в прибрежной зоне.
</a:t>
            </a:r>
            <a:endParaRPr lang="en-US" sz="149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презентации; методы метеонаблюдений
</a:t>
            </a:r>
            <a:endParaRPr lang="en-US" sz="969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наблюдение за давлением, ветром и уровнем моря помогает заранее предупреждать о шторме и подтоплении.
</a:t>
            </a:r>
            <a:endParaRPr lang="en-US" sz="16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не перепутать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уточнения частых заблуждений о роли давления и приливов.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Давление, море и берег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незаметно, но оно действительно влияет на воду океана. Если помнить о ветре, волнах и приливах вместе, легче понять, почему берег иногда поднимается, а иногда опускается.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2026-07-26T16:37:06Z</dcterms:created>
  <dcterms:modified xsi:type="dcterms:W3CDTF">2026-07-26T16:37:06Z</dcterms:modified>
</cp:coreProperties>
</file>