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29650" y="457350"/>
            <a:ext cx="67608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2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Переполох в литературе: как хаос раскрывает героев и сюжет
</a:t>
            </a:r>
            <a:pPr algn="l" indent="0" marL="0">
              <a:lnSpc>
                <a:spcPct val="90000"/>
              </a:lnSpc>
              <a:buNone/>
            </a:pPr>
            <a:r>
              <a:rPr lang="en-US" sz="19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Хаос в тексте делает сюжет ярче и раскрывает характеры.
</a:t>
            </a:r>
            <a:endParaRPr lang="en-US" sz="4228" dirty="0"/>
          </a:p>
        </p:txBody>
      </p:sp>
      <p:sp>
        <p:nvSpPr>
          <p:cNvPr id="6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тексте начинается переполох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Переполох — это не просто шум. Это момент, когда события резко ускоряются, герои теряются, а чувства, слова и поступки становятся особенно заметными.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писатели используют сцену переполоха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Переполох сразу задаёт движение: действие ускоряется, а читатель ждёт, чем закончится внезапное событие и кто сумеет разобраться в случившемся.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сцене характеры видны особенно ясно: одни сохраняют спокойствие и помогают, другие пугаются, спорят или совершают нелепые поступки.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Хаос помогает выделить важную деталь, скрытую причину или неожиданный поворот, поэтому переполох часто становится частью кульминации.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переполох в художественном тексте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он заметен по коротким репликам, восклицаниям, повторам и перебиванию: герои говорят быстро, не дослушивают друг друга и задают одни и те же вопросы.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становится шумной и напряжённой: кто-то бежит, зовёт на помощь, оглядывается по сторонам или действует наугад, пока ситуация не прояснится.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и приёмы создают ощущение суматохи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средства работают вместе и делают речь героев прерывистой, а сцену — живой и напряжённой.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играют действия и эмоции: чем больше резких движений и восклицаний, тем сильнее ощущение хаоса.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языковых средств художественного текста; обобщение для учебных целей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Переполох в народных сказках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переполох часто начинается из-за неожиданного гостя, пропажи вещи, нарушения запрета или появления опасного персонажа.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сцена быстро показывает, кто действует разумно, а кто теряется, суетится или нарушает порядок ещё сильнее.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всё заканчивается восстановлением справедливости: добро находит выход, и мир снова становится понятным и спокойным.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74232"/>
            <a:ext cx="4007700" cy="15971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сцена и сцена переполоха: сравнение признаков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меняются ритм, речь и поведение персонажей.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Переполох ускоряет действие, делает речь обрывистой и усиливает эмоциональное напряжение.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художественных сцен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литературный переполох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последовательность событий в сцене хаоса.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герои ведут себя по-разному в переполохе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Смелый и опытный герой быстрее других понимает, что произошло, и начинает действовать спокойно, не поддаваясь общей панике.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Растерянный персонаж чаще ошибается: он задаёт лишние вопросы, путается в причинах события и принимает неверные решения.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герои в суматохе выглядят смешно: они суетятся, обвиняют других или повторяют одни и те же слова, не замечая главного.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Переполох особенно наглядно показывает, кто умеет мыслить ясно, а кто теряется, когда всё идёт не по плану.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героев во время переполоха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именно одна точная реплика меняет ход сцены и помогает героям увидеть правду.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и шум растут быстрее всего, а затем снижаются, когда появляется ясная информация или спокойный участник.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модель развития сцен переполоха в художественном тексте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1660" y="927850"/>
            <a:ext cx="3145181" cy="332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963325" y="15802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комедии переполох смешит именно потому, что герои спешат, путаются и делают неверные выводы. Читатель видит, как одно событие рождает цепочку нелепых реакций.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63325" y="33086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комично звучат недоразумение, переодевание, потерянная вещь или ошибочное сообщение. Каждый персонаж понимает ситуацию по-своему, и из этого возникает забавный хаос.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Переполох в комедии и юмористическом эпизоде
</a:t>
            </a:r>
            <a:endParaRPr lang="en-US" sz="1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литературный переполох важен для сюжета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Суматоха и проверка героев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начинаются споры, ошибки и быстрые решения. В этот момент становится видно, кто сохраняет ясность, а кто теряется.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Неожиданное событие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происходит то, что нарушает обычный ход жизни: приходит новость, исчезает вещь или появляется нежданный гость.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Поворот к развязке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переполоха открывается скрытая правда, отношения проясняются, а действие быстро движется к завершению.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411873"/>
            <a:ext cx="4007700" cy="11139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средства, которые усиливают сцену суматохи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какими языковыми средствами автор создаёт ощущение беспорядка и тревожного движения.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Переполох создаётся не только событием, но и речью персонажей: она становится резкой, обрывистой и эмоционально напряжённой.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литературным сценам переполоха в сказках, рассказах и комедиях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читатель распознаёт переполох в произведении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признаков внешнего и внутреннего хаоса в художественном тексте.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в тексте берётся ощущение беспорядка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детали, которые не дают героям сразу понять, что произошло, поэтому они действуют наугад.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ясности в ситуации, тем сильнее хаос: именно недостаток информации запускает спешку и ошибки.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сцены переполоха в художественном тексте
</a:t>
            </a:r>
            <a:endParaRPr lang="en-US" sz="1095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0625" y="1539430"/>
            <a:ext cx="220800" cy="176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6500" y="1529617"/>
            <a:ext cx="220800" cy="196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Переполох в баснях, рассказах и пьесах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66960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6960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переполох особенно выразителен: герои говорят одновременно, двигаются быстро и спорят. Зритель видит хаос не через описание, а через действие.
</a:t>
            </a:r>
            <a:endParaRPr lang="en-US" sz="1133" dirty="0"/>
          </a:p>
        </p:txBody>
      </p:sp>
      <p:sp>
        <p:nvSpPr>
          <p:cNvPr id="13" name="Text 4"/>
          <p:cNvSpPr txBox="1"/>
          <p:nvPr/>
        </p:nvSpPr>
        <p:spPr>
          <a:xfrm>
            <a:off x="3650237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50237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переполох связан с семейной ссорой, школьной новостью, потерей или неожиданной находкой. Он помогает сразу показать, как меняются отношения между людьми.
</a:t>
            </a:r>
            <a:endParaRPr lang="en-US" sz="1073" dirty="0"/>
          </a:p>
        </p:txBody>
      </p:sp>
      <p:sp>
        <p:nvSpPr>
          <p:cNvPr id="15" name="Text 6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сценка помогает быстро показать недостаток героя: суету, хвастовство, жадность или глупость. Переполох здесь обычно ведёт прямо к морали.
</a:t>
            </a:r>
            <a:endParaRPr lang="en-US" sz="110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переполох помогает раскрыть характер героя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суматохе особенно заметно, кто сохраняет самообладание, а кто сразу теряется. Такое сопоставление позволяет автору показать сильные и слабые стороны персонажа без прямых оценок.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Переполох также выявляет привычки героя: кто-то обвиняет других, кто-то ищет выход, а кто-то берёт ответственность. По реакции на хаос читатель быстро понимает характер.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превратить переполох в порядок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порядок чаще всего возвращается тогда, когда кто-то объясняет происходящее спокойно и без лишних эмоций.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важными оказываются ясность и согласованные действия: они быстрее всего останавливают хаос и снижают напряжение.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способов развязки сцен переполоха в литературе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литературные выводы о переполохе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Переполох делает сюжет живым и стремительным: после внезапного события герои вынуждены действовать быстрее, а читатель внимательнее следит за каждым словом и поступком.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сцена помогает автору показать характеры без прямых объяснений. В хаосе сразу видно, кто разумен, кто труслив, кто смешон, а кто способен помочь.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Переполох особенно полезен в комедии и в напряжённых эпизодах, потому что соединяет шум, недоразумение и неожиданную развязку, усиливая интерес к тексту.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переполоха учит замечать, как язык, поступки и эмоции создают в тексте напряжение, юмор и конфликт. Это помогает лучше понимать героев и замысел автора.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Переполох: шумная сцена, которая многое объясняет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2026-05-22T22:01:29Z</dcterms:created>
  <dcterms:modified xsi:type="dcterms:W3CDTF">2026-05-22T22:01:29Z</dcterms:modified>
</cp:coreProperties>
</file>