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Многоликое Средневековье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деревни, монастыри и рынки жили рядом в одной эпохе.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 в Средневековье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сравним людей, места, время и повседневный быт, чтобы увидеть, насколько разным было Средневековье в Европе и соседних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21108"/>
            <a:ext cx="321900" cy="25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2006801"/>
            <a:ext cx="321900" cy="2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834" y="3495864"/>
            <a:ext cx="241425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13748"/>
            <a:ext cx="321900" cy="28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эпохи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времени жили крестьяне, рыцари, монахи, купцы и правители. Их права, обязанности и образ жизни отличались настолько, что они почти не пересекались.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включал замки, деревни, города, монастыри и торговые пути. Каждое место задавало свой ритм жизни, свои занятия и свои правила.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столетия менялись власть, войны, техника, одежда и даже представления о мире. То, что было привычным в одном веке, могло исчезнуть в другом.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быт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дом, одежда, труд и праздники зависели от сословия, региона и достатка. Поэтому повседневность простого крестьянина и горожанина могла сильно различаться.
</a:t>
            </a:r>
            <a:endParaRPr lang="en-US" sz="9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Средневековья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 Европе начались новые политические и культурные изменения. Изменялись власть, границы, города и связи между регионами.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 века в Европе усилились централизованные государства, морские открытия и новые способы обмена знаниями. Начиналась другая историческая эпоха.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расширялись ремёсла и торговля, появлялись университеты, крепли королевства и княжества. Средневековый мир становился сложнее и теснее связанным.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складывались феодальные отношения, усиливались христианские институты, росли поселения и монастыри. Жизнь становилась более разнообразной по областям и сословиям.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Средневековья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была сетью королевств, городов и владений знати. Здесь сосуществовали монастыри, соборы, ярмарки и замки, а власть часто делилась между разными центрами.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исламском мире существовали крупные города, развитая книжная культура и широкие торговые связи. Язык письма, религия и научные традиции объединяли огромные пространства.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Руси города и земли объединялись вокруг княжеской власти, дружины и торговых путей. Связи шли и с Византией, и со степными соседями, и с севером.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сохраняла традиции Римской империи и развивала собственную христианскую культуру. Константинополь был крупным политическим и торговым узлом между Европой и Азией.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узнают прошлое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хроники рассказывают, как люди понимали важные события. Но такие тексты чаще писали образованные авторы, поэтому они показывают прежде всего взгляд элиты.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посуду, оружие, украшения, остатки домов и одежды. Эти предметы помогают понять, как люди жили каждый день, что ели и чем пользовались.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 раскопок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тексты, находки и изображения, получается более точная картина жизни. Тогда Средневековье видно не только через войны и правителей, но и через быт обычных людей.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Миниатюры, фрески и иконы показывают одежду, орудия труда, интерьеры и обряды. Художники могли идеализировать картину, но детали часто остаются очень полезными.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эпохи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занимался в обществе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Средних веков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 было устроено не только по богатству, но и по занятиям, правам и обязанностям. Большинство людей жило трудом на земле.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земле был основой общества, а власть и привилегии распределялись неравномерно.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феодализм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строился на обмене: один человек получал землю или доход, а другой — службу, верность и военную поддержку. Это создавало личные связи между людьми.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службу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111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особенно важны были среди знати и воинов, но не объясняют всю жизнь Средневековья. В городах действовали цехи, советы и собственные правила.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9111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феодалы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140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власть могла опираться на князей, королей, императоров или городские общины. Поэтому средневековая политика не сводилась к одной схеме.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власти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111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«феодализм» помогает понять земельные связи и зависимость, но его нельзя применять одинаково ко всем регионам и векам. История Средневековья гораздо сложнее.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замка и рыцаря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замок стоял на холме или у переправы и защищал дороги, жителей и запасы. Но это был центр власти, а не обычное жильё большинства людей. За стенами кипела хозяйственная жизнь.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 крепость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служил своему господину, воевал верхом и владел землёй или доходом. Его образ складывался из реального боя, верности и традиций, а не из сказочных подвигов.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как воин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выглядело по-разному в Европе: менялись доспехи, правила поведения и значение военной службы. Со временем воинская роль соседствовала с церемониями, придворной культурой и идеей чести.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традиция, много форм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10 веков деревня оставалась основой экономики, поэтому урожай, погода и сезонные работы определяли жизнь большинства людей.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хронологические рамки Средневековья в европейской истории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веков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оставалась основой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в европейских городах жило около 15% населения. Это показывает, что городская жизнь была заметной, но не главной.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 европейской урбанизации к 1500 году; Encyclopedia Britannica и учебные обзоры по истории Средневековья
</a:t>
            </a:r>
            <a:endParaRPr lang="en-US" sz="1075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Европы к 1500 году жило в 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торговали в Средние 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средневековой торговли Европы, Византии и Ближнего Востока; учебные материалы по истории Средних веков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не были линиями на карте: они менялись по войнам, сезонам и безопасности дорог. Купцы выбирали направление, где можно было продать товар выгоднее.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соединяли сразу несколько регионов, поэтому торговля в Средние века была сетью путей, а не одним центром.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праздники задавали ритм года для большинства людей. В христианской Европе календарь определял, когда работать, когда отдыхать и когда отправляться в путь.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справочные материалы по средневековому христианскому календарю и церковным праздникам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 год
</a:t>
            </a:r>
            <a:endParaRPr lang="en-US" sz="3538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подчинял повседневную жизнь церковным датам и сезонам.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исламский мир был важен для науки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учёности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исламского мира работали библиотеки, школы и мастерские переписчиков. Здесь изучали труды по медицине, философии, астрономии и математике, а затем создавали собственные книги и комментарии.
</a:t>
            </a:r>
            <a:endParaRPr lang="en-US" sz="825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 практике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наблюдали звёзды, лечили людей и совершенствовали вычисления. Их работы были нужны не только для теории: они помогали в навигации, календарях, строительстве и торговле.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знания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языком науки и обмена знаниями на большой территории. Переводы греческих и других текстов помогали сохранять античное наследие и делать его доступным новым поколениям читателей.
</a:t>
            </a:r>
            <a:endParaRPr lang="en-US" sz="8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унаследовала многое от Рима: право, государственные традиции и представление о сильной власти. Но со временем она выработала собственный язык культуры и искусства.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император считался верховным правителем, а столица Константинополь связывала Европу и Азию. Через город проходили товары, посольства и новости из очень далёких стран.
</a:t>
            </a:r>
            <a:endParaRPr lang="en-US" sz="877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столица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определяло праздники, обряды и церковную жизнь. Византийские храмы украшали мозаики, иконы и росписи, которые помогали людям воспринимать веру через образ, свет и торжественность.
</a:t>
            </a:r>
            <a:endParaRPr lang="en-US" sz="889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образы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культура влияла на соседей — Балканы, Русь и восточноевропейские земли. Через неё распространялись письменность, церковные книги и художественные традиции.
</a:t>
            </a:r>
            <a:endParaRPr lang="en-US" sz="867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соседей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Византия соединила Рим и православный Восток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Русь участвовала в жизни средневековой Европы и Востока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82875" y="1965199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управляли землями не в одиночку: им помогали дружина, советники и местная знать. Власть держалась на личной верности, договорённостях и военной силе.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82875" y="1651175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2875" y="4502124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странами приносили не только войны, но и союзы, династические браки, товары, книги и строительные идеи. Это делало Русь частью большого средневекового мира.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82875" y="4188100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контакты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82875" y="3656482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находилась на перекрёстке путей: с юга влияли степные соседи, с запада и юга — Византия, с севера — торговля по речным маршрутам.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782875" y="3342458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пути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782875" y="2810840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не только крепостями, но и центрами ремёсел, торговли и сбора дани. Именно здесь рождались новые связи между разными землями Руси.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782875" y="2496817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 была редкостью: её переписывание могло занимать месяцы. Поэтому образование оставалось привилегией немногих, а книги берегли как ценность.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справочные материалы по средневековой книжности, пергаменту и скрипториям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могли уходить на переписывание одной книги вручную.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24020"/>
            <a:ext cx="2808000" cy="2243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2525" y="1224020"/>
            <a:ext cx="2808000" cy="22431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6263" y="1224020"/>
            <a:ext cx="2808000" cy="22431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 искусстве и литературе Средневековья
</a:t>
            </a:r>
            <a:endParaRPr lang="en-US" sz="2699" dirty="0"/>
          </a:p>
        </p:txBody>
      </p:sp>
      <p:sp>
        <p:nvSpPr>
          <p:cNvPr id="12" name="Text 2"/>
          <p:cNvSpPr txBox="1"/>
          <p:nvPr/>
        </p:nvSpPr>
        <p:spPr>
          <a:xfrm>
            <a:off x="374700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собора и в свете свечей изображения рассказывали то, что многие не могли прочитать в книгах. Иконы, мозаики и витражи превращали веру в видимый и запоминающийся образ.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700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стекло и свет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47225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эпосы и жития сохраняли память о правителях, героях и святых. А песни и сценки на площадях делали историю и веру понятными широкой публике.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47225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помнили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260963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книги были не только текстом, но и картинкой. Миниатюры помогали объяснять события, украшали рукописи и показывали, как люди представляли себе мир, власть и святых.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60963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произведение искусства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меняла повседневность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справочные материалы по истории техники Средневековья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редко выглядела как «революция», но постоянно улучшала повседневную жизнь. Новые орудия и устройства экономили время, силы и урожай.
</a:t>
            </a:r>
            <a:endParaRPr lang="en-US" sz="13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улучшения в сельском хозяйстве и перевозках постепенно меняли питание, торговлю и рост городов.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не было одинаковым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было разным, потому что по-разному жили крестьяне и горожане, запад и восток, монастырь и рынок. Именно поэтому эта эпоха так интересно открывается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2026-07-25T23:49:37Z</dcterms:created>
  <dcterms:modified xsi:type="dcterms:W3CDTF">2026-07-25T23:49:37Z</dcterms:modified>
</cp:coreProperties>
</file>