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войны: Рим и Карфаген за власть в Средиземном море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войны, одна цель: контроль над Средиземноморьем.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державы, один путь к столкновению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расширял власть в Италии, а Карфаген владел морскими путями и богатой торговлей. Их интересы пересеклись на Сицилии, где решались судьбы кораблей, городов и целых регионов Средиземного моря.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Сицилия стала причиной войны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лежала между Италией и Африкой и контролировала удобные морские маршруты. Кто владел островом, тот мог влиять на торговлю и движение флотов в западной части Средиземного моря.
</a:t>
            </a:r>
            <a:endParaRPr lang="en-US" sz="1352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Сицилии были крупные города и плодородные земли. Особенно важным было зерно: оно кормило население и армии, поэтому островом интересовались сразу несколько сильных государств.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за Мессану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к вмешательству Рима стал конфликт вокруг города Мессана. Когда римляне поддержали одну из сторон, спор местных правителей превратился в столкновение с Карфагеном.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264 году до н. э. разногласия вокруг Сицилии переросли в Первую пуническую войну. С этого момента борьба за остров стала частью более крупного противостояния двух держав.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показывает, как менялся исход противостояния Рима и Карфагена.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войны Рим усиливался, а Карфаген терял земли, ресурсы и свободу действий.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Пунические войны: даты и итоги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 — богатый город и морская держава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гавань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стоял у моря в Северной Африке и имел выгодную гавань. Это помогало городу принимать корабли, хранить товары и быстро связываться с другими портами.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Карфагенские купцы перевозили зерно, металлы, ткани и другие ценные товары. Благодаря торговле город стал одним из самых богатых центров древнего мира.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флот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Карфагеняне долгое время лучше всего действовали на море. Их корабли охраняли торговые пути и позволяли влиять на события далеко за пределами родного города.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наёмников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Карфаген часто опирался на наёмников — воинов, которых нанимали за деньги. Такая армия могла быть большой, но она зависела от выплат и лояльности.
</a:t>
            </a:r>
            <a:endParaRPr lang="en-US" sz="11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начал войну почти без морского опыта, но быстро освоил строительство кораблей и тактику морских боёв.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морской силы Рима был быстрым и решающим: именно он позволил переломить войну в пользу Рима.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историческая реконструкция по событиям Первой пунической войны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война: как Рим учился воевать на море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война: римский флот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флота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войны римляне слабо чувствовали себя на море и не могли соперничать с опытными карфагенскими моряками. Им пришлось учиться строить и использовать корабли прямо во время войны.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строительство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наладили массовое строительство кораблей и создали флот, которого раньше у них почти не было. Это показало, как быстро государство может перестроиться в тяжёлой ситуации.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для абордажа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сравнять шансы в бою, римляне применяли «ворон» — мостик с крюком. Он помогал солдатам переходить на вражеский корабль и сражаться привычным для себя способом.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провинция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войне принесла Риму Сицилию — первую заморскую провинцию. Это был важный шаг: Рим начал превращаться из силы Италии в морскую державу.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победил в Первой пунической войне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данным античных историков и школьной исторической реконструкции.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между войнами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оказался ослаблен: внутри страны вспыхнуло восстание наёмников, а государству пришлось восстанавливать силы после тяжёлой войны с Римом.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обида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воспользовался трудностями соперника и занял Сардинию и Корсику. В Карфагене это усилило желание вернуть утраченное и подготовиться к новому столкновению.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реваншу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Карфагеняне начали восстанавливать влияние и искать новые ресурсы. Война с Римом стала восприниматься как вопрос чести, богатства и выживания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 поход через Альпы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полководца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был сыном Гамилькара Барки и стал одним из самых известных полководцев Карфагена. Во Второй пунической войне он возглавил борьбу против Рима и стал её главным символом.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 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218 году до н. э. Ганнибал выступил из Испании и повёл войско в Италию. Его целью было неожиданно ударить по Риму там, где враг меньше всего ждал нападения.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Альпы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трудным этапом стал переход через Альпы. Ганнибал вёл солдат и слонов через горы, где было холодно, опасно и очень тяжело для всего войска.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показали, что Ганнибал мог обыгрывать более крупную римскую армию с помощью манёвра и внезапности.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пришлись на 218–216 гг. до н. э. и усилили страх в Риме, но не дали Карфагену окончательной победы.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историки: Полибий, Тит Ливий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победы Ганнибала в Италии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Ганнибал не взял Рим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подкреплений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не смог регулярно присылать Ганнибалу свежие войска, оружие и деньги. Без постоянной поддержки его армия постепенно теряла силы и инициативу.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римлян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полководцы избегали решающего боя, если не были уверены в победе. Так они не давали Ганнибалу навязать сражение на удобных для него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Фабия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Фабий Максим не спешил атаковать, а мешал противнику отдыхать и получать припасы. Такая изматывающая стратегия помогала Риму выиграть время.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не ушли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побед Ганнибала многие города всё равно остались верны Риму. Карфаген не получил широкого восстания союзников, на которое рассчитывал.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Африканский и перелом в войне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начал с борьбы в Испании, где Карфаген имел важные владения и источники сил. Победы там помогли ему ослабить противника ещё до решающего этапа войны.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долгой обороны Сципион предложил ударить по самому Карфагену. Это заставило Ганнибала вернуться из Италии защищать родину.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Заме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202 г. до н. э. Сципион победил Ганнибала при Заме. Это было решающее сражение Второй пунической войны, после которого перевес окончательно перешёл к Риму.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и 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победы в Африке Сципион получил прозвище Африканский. Карфаген лишился флота, части владений и права самостоятельно вести внешнюю политику.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навязал Карфагену жёсткие условия, которые ограничили его военную и экономическую силу.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сохранил богатство и торговлю, но утратил возможность действовать как независимая военная держава.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мирного договора после Второй пунической войны; античные историки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Второй пунической войны для Карфагена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Карфаген уже снова стал заметным торговым центром, а Рим видел в этом угрозу своему господству в Средиземноморье.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 г. до н. э.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римляне начали осаду Карфагена после нового конфликта с Нумидией.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историки; дата начала осады Карфагена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Карфагена к падению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событиях 149–146 гг. до н. э. по античным источникам.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после разрушения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руинах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146 г. до н. э. Карфаген был взят и сожжён. Большая часть построек превратилась в развалины, а сам город перестал существовать как самостоятельный центр.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карфагеняне погибли во время осады и штурма. Часть населения римляне продали в рабство, чтобы показать окончательность своей победы.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римская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вокруг разрушенного города оказались под контролем Рима. Позже здесь была организована римская провинция, усилившая влияние на североафриканском побережье.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 этом событии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Карфагена стало символом того, как далеко Рим был готов зайти ради победы. Этот эпизод надолго запомнился древнему миру.
</a:t>
            </a:r>
            <a:endParaRPr lang="en-US" sz="1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дали Риму порты, добычу, зерно и удобные опорные пункты для дальнейшего расширения власти.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территорий переходило под контроль Рима, тем устойчивее становилось его господство в Средиземноморье.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историки; итоги Пунических войн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победы в Пунических войнах усилили Рим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Пунических войн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важнее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побеждали не только количеством, но и строгим порядком в армии, умением подчиняться приказам и быстро восстанавливаться после тяжёлых поражений.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решают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Риму помогла сеть союзов в Италии. Карфаген, напротив, не смог добиться массового перехода чужих городов на свою сторону.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показал, что морские пути и торговля могут сделать город очень богатым. Но без достаточных сил богатство само по себе не спасает.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на ошибках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сразу умели воевать на море, но быстро исправили слабости. Умение менять тактику стало одним из главных секретов их успеха.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Пунические войны изменили древний мир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сделали Рим хозяином Средиземноморья и навсегда изменили судьбу Карфагена. Этот долгий конфликт показал, как упорство и стратегия меняют историю.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2026-06-02T04:00:15Z</dcterms:created>
  <dcterms:modified xsi:type="dcterms:W3CDTF">2026-06-02T04:00:15Z</dcterms:modified>
</cp:coreProperties>
</file>