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дома должны быть прочными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дом защищает семью в любую погоду и служит долгие годы.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держит удар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дом не качается, не трескается и не пускает воду внутрь. Его части работают вместе, как дружная команда, чтобы в доме было тепло, спокойно и безопасно даже в непогоду.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это защита для людей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стены и крыша помогают удерживать тепло внутри. Тогда зимой в доме уютнее, а сквозняки не бегают по комнатам, как озорные невидимки.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ветра и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дом не пропускает порывы ветра и ливневую воду. Благодаря этому внутри суше, тише и спокойнее, даже когда снаружи погода капризничает.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отдыха и учёбы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надёжном доме удобно спать, читать, играть и делать уроки. Когда внутри тепло и сухо, ничто не отвлекает и не мешает заниматься делами.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чувства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 крепкий, люди меньше волнуются из-за непогоды. Они знают, что стены, крыша и окна помогут им оставаться в безопасности.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крепкий дом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находится внизу и держит весь дом на земле. Он помогает распределить вес здания, чтобы оно стояло ровно и не проседало со временем.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удерживают этажи, защищают комнаты от ветра и дождя, а ещё помогают дому сохранять тепло. Без них дом был бы очень уязвим.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закрывает дом сверху и не даёт воде попадать внутрь. Она будто большой зонт, только гораздо серьёзнее и намного важнее для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непогода проверяет дом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давит на крышу и стены. Если дом крепкий, он остаётся устойчивым и не начинает скрипеть или шататься.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ищет даже маленькие щели. У надёжного дома вода не попадает внутрь, а комнаты остаются сухими.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может быть тяжёлым, особенно если его много. Прочная крыша выдерживает нагрузку и не деформируется.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шторма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непогода заканчивается, крепкий дом требует меньше ремонта. В нём реже появляются протечки, трещины и другие неприятности.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 прочный дом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 от выбора места до проверки готового дома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16480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35548"/>
            <a:ext cx="375600" cy="333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дома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и блоки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и строительные блоки делают стены прочными и ровными. Если материал крепкий и без трещин, дом лучше выдерживает нагрузку и служит дольше.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используют для некоторых частей дома, потому что оно удобно в работе. Но доски должны быть сухими и здоровыми, а не сырыми и слабым.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 помогает создавать прочный фундамент и другие важные части дома. Он должен быть сделан правильно, иначе здание потеряет надёжность.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сборка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хорошие материалы не помогут, если их соединить неаккуратно. Раствор, крепления и детали должны быть надёжными, чтобы дом получился крепким.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— важная опора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на влажной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мягкой или влажной почве фундамент нужен особенно прочный. Он помогает дому не проседать и остаётся надёжной опорой много лет.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 весь вес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принимает на себя вес дома и передаёт его земле. Благодаря этому стены и полы не проваливаются и стоят ровно.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от трещин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слабое, дом может начать перекоситься. Тогда в стенах появляются трещины, а двери и окна начинают капризничать, словно не хотят закрываться.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двери и крыша без щелей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окна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должны хорошо закрываться и не пропускать холодный воздух. Если рамы и уплотнители в порядке, в комнате становится теплее и спокойнее.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Целая крыша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защищает дом от дождя и снега, поэтому на ней не должно быть дыр. Сломанные детали лучше сразу менять, чтобы вода не устроила сюрприз.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двери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тоже не должны иметь щелей или перекосов. Когда они закрываются плотно, в дом не задувает ветер и не проникает лишняя сырость.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Щели в окнах, дверях и крыше выпускают тёплый воздух наружу. Из-за этого дом быстрее остывает, а людям становится неуютно.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у слабого дома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на стенах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могут появиться заметные трещины. Они показывают, что дому тяжело и ему нужна проверка, а иногда и срочный ремонт.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пятна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попадает внутрь, на потолке или стенах остаются пятна. Это тревожный знак: где-то есть щель, протечка или другая проблема.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 и перекосы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 могут скрипеть, а двери — плохо закрываться. Иногда даже видно, что дом немного перекосился и уже не стоит так ровно.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ремонта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дом быстрее стареет и чаще требует помощи взрослых. Чем раньше заметить неполадку, тем проще сохранить дом крепким и безопасным.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4" y="1596462"/>
            <a:ext cx="570600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596458"/>
            <a:ext cx="570600" cy="57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628158"/>
            <a:ext cx="570600" cy="50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дому быть прочным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придумывает дом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решает, каким будет дом: сколько в нём этажей, где будут комнаты и как дом будет стоять удобно и безопасно. Его план помогает строителям работать без путаницы.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всё проверяет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считает, выдержат ли стены, перекрытия и крыша вес людей, мебели и снега. Он ищет слабые места заранее, чтобы дом не получился хрупким и не начал трескаться.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делают работу по плану: заливают фундамент, ставят стены, кладут крышу и проверяют каждую деталь. Когда они трудятся аккуратно и не спешат, дом получается крепким и надёжным.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трещина, мокрое пятно и сильный скрип — это сигналы, что дому нужна помощь. Чем раньше их заметят, тем проще будет исправить проблему.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слайда: основные признаки неисправности дома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могут предупредить о поломке заранее.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местах, где бывает землетрясение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 прочной основе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месте, где земля может дрожать, дом ставят на особенно крепкую основу. Фундамент помогает удержать здание, чтобы оно не смещалось слишком сильно. Такой дом выглядит собранным и надёжным даже во время толчков.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Каркас, который держится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такого дома важны надёжные соединения между частями. Стены, балки и опоры работают как команда и помогают зданию не развалиться сразу. На рисунке можно показать крепкий каркас, который держит форму.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помогает переждать толчки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землетрясения особенно важно, чтобы дом не падал и не рассыпался. Поэтому его строят так, чтобы он мог немного двигаться, но сохранять прочность. Это делает жильё безопаснее для людей внутри.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старым домам нужен уход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стареет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части со временем могут пересыхать, темнеть и портиться от влаги. Если их не проверять, они становятся слабее и хуже держат нагрузку.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ржавеет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Гвозди, трубы и другие металлические детали могут покрываться ржавчиной. Тогда они хуже служат и иногда ломаются, если вовремя не заменить 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изнашивается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крыши постепенно теряет прочность от дождя, снега и ветра. Если не замечать повреждения, вода может попасть внутрь дома и испортить стены.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нужен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починка сегодня помогает избежать большой беды завтра. Когда взрослые регулярно смотрят за домом, он дольше остаётся безопасным и удобным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всё ли в порядке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осмотр дома: от первого взгляда до помощи специалиста.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дом помогает беречь деньги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обходится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 построен добротно, за ним легче следить и вовремя чинить мелкие неполадки. Небольшая забота сегодня обычно стоит меньше, чем большой ремонт позже.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срочного ремонта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дом реже даёт неожиданные поломки, поэтому семье не приходится срочно чинить крышу, стены или пол. Это помогает спокойнее планировать расходы и не тратить деньги впопыхах.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не уходит зря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нет щелей и слабых мест, тепло лучше остаётся внутри. Отоплению не нужно работать слишком сильно, а значит, дом помогает экономить на энергии.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дом внутри и снаружи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комната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прочном доме зимой не гуляет холодный ветер, а пол остаётся ровным и сухим. Ребёнок может спокойно читать, играть и отдыхать. В такой комнате сразу хочется закутаться в плед и улыбнуться.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идёт дождь, а внутри тихо и уютно. Крыша не протекает, окна не капают, и на стенах нет мокрых следов. Дом словно берёт зонтик и держит его над всей семьёй.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 дома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двери закрываются плотно, а окна не продувает, в доме становится тихо и спокойно. Люди могут говорить, делать уроки и отдыхать без лишнего шума. Надёжный дом помогает чувствовать себя уверенно каждый день.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прочный дом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дом был крепким, каждую деталь нужно ставить точно и бережно. Одна неровно сделанная часть может ослабить всё здание, как кривой кубик в высокой башне.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приносит пользу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дом не строят в спешке. Когда взрослые работают спокойно и проверяют каждый шаг, меньше ошибок попадает в стены, крышу и фундамент.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2800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нельзя откладывать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напоминает, что трещины, пятна и другие признаки беды нужно замечать сразу. Если долго не обращать на них внимания, маленькая проблема может стать большой.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фундамент, ровные стены и целая крыша — три главных признака надёжного дома. Если всё это в порядке, дом лучше защищает людей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слайда: основные признаки надёжного дома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помогают быстро понять, что дом в порядке.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прочность дома важна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дом защищает людей от непогоды и делает жизнь спокойнее. Если его строят из хороших материалов, проверяют и берегут, он долго остаётся тёплым, безопасным и уютным.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2026-05-25T20:24:22Z</dcterms:created>
  <dcterms:modified xsi:type="dcterms:W3CDTF">2026-05-25T20:24:22Z</dcterms:modified>
</cp:coreProperties>
</file>