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«Анчар» А. С. Пушкина: дерево смерти и тема власти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ядовитом дереве в пустыне и о том, как приказ сильного губит слабого.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место поэмы в творчестве Пушкина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«Анчар» создан в зрелый период Пушкина и связан с легендами о ядовитом дереве. Помимо природного образа, поэт размышляет о влиянии власти, жестокости и равнодушии, а также о судьбе человека, вынужденного повиноваться.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Анчар — художественный образ «древа яда»: он не просто опасное дерево, а символ зла.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времени написания поэмы по справочным изданиям.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1828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замысел поэмы формирует мрачную картину власти и гибели.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вокруг анчара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анчара показана территория почти без жизни: нет тени, воды и птиц. Пустыня словно подчёркивает, что опасность не прячется — она открыта и враждебна.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окружение делает анчар одиноким и страшным. Контраст между живыми существами и мёртвым пространством усиливает тревогу: к дереву нельзя приблизиться без риска погибнуть.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125" y="2610175"/>
            <a:ext cx="25809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анчара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поэт рисует само «древо яда» и его разрушительную силу. Природная картина становится мрачным предупреждением о зле, которое приносит смерть.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5987023" y="2610175"/>
            <a:ext cx="25809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князю и рабу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переносится к людям: князю и рабу. Появляется история человеческого поступка, где приказ превращает страх в действие и беду.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поэмы: две части одного рассказа
</a:t>
            </a:r>
            <a:endParaRPr lang="en-US" sz="2212" dirty="0"/>
          </a:p>
        </p:txBody>
      </p:sp>
      <p:sp>
        <p:nvSpPr>
          <p:cNvPr id="7" name="Text 3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от дерева к беде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событий, заданная поэмой (дерево → приказ → добыча яда → оружие → гибель).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раба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 в поэме безымянный, и это подчёркивает его бесправие. Он не выбирает — его ставят перед смертельно опасной задачей и заставляют действовать по чужой воле.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понимает угрозу, однако всё равно идёт к анчару. В этом видна трагедия зависимости: страх не отменяет приказ, а делает подчинение ещё мучительнее.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раба поэт показывает страдание человека, который становится инструментом власти. Его судьба помогает увидеть, как жестокий приказ превращает жизнь в расходный материал.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показан властным и жестоким: он не рискует сам, а приказывает другому. Его сила выражается не действием, а распоряжением, которое запускает цепь бедствий.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отправляет раба за смертельным соком, проявляя равнодушие к чужой жизни. Важная черта образа — расчёт: князь использует опасность как средство добиться нужного результата.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у Пушкина звучит как проявление бесчеловечности. Князь как будто отделяет себя от последствий, а значит — не чувствует ответственности за чужую гибель.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тем самым подводит к выводу: бесконтрольная власть, не знающая совести, разрушает людей. Осуждение направлено прежде всего на сам принцип жестокого приказа.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в поэме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и ядовитое дерево создают ощущение безысходности, а действия людей превращают опасность в насилие через приказ и оружие.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двух миров показывает: зло рождается не только в природе, но и в поступках, когда власть заставляет другого страдать.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мотивов и образов в тексте поэмы.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поэме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использует яркие эпитеты, создающие мрачную картину: «древо яда», «чахлая пустыня», «смертная влага». Повторяющиеся слова и тяжёлые по звучанию образы усиливают чувство тревоги. Так анчар становится символом страшной силы.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играет интонация: строки звучат сурово и как будто предвещают неизбежную беду. Благодаря сочетанию слов и ритма читатель сильнее ощущает опасность и понимает смысл поэмы как предупреждение.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59770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402" y="1249087"/>
            <a:ext cx="223425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интонация и настроение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сурово и торжественно, будто рассказывают древнюю легенду. Такое начало настраивает читателя на серьёзный разговор о власти, страхе и последствиях поступков.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Неотвратимый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делает происходящее «закреплённым» и неизбежным. Мы чувствуем, что путь от приказа к беде уже начат и изменить его почти невозможно.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передаёт нарастающее напряжение: от мрачного описания к решению, которое приводит к трагедии. Голос будто подчёркивает каждую важную остановку сюжета.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в конце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воспринимается как строгое предупреждение: зло не остаётся «где-то там», оно действует через людей. Финальный смысл заставляет задуматься о совести и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их смысл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поэмы помогают понять, как природная опасность превращается в человеческое зло через приказ и подчинение.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раскрывается через противопоставления: безжизненная природа и живые люди действуют как звенья одной трагической цепи.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С. Пушкина «Анчар» (1828; публикация 1832).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 художественный вымысел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для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опирается на старинные представления и рассказы о ядовитых растениях. Эти предания были известны в разных регионах и становились темой европейских и восточных легенд.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превращение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Анчар в поэме не описан как реальное растение. Это созданный автором символ: природный знак, который помогает говорить о человеческих поступках и жестокости власти.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художественный образ поэт объясняет, почему зло опасно, когда им злоупотребляют. Природная картина превращается в нравственный урок о страхе, приказе и ответственности.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тема власти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приказа показано как нарастающий механизм: каждая следующая ступень делает вред шире. Поэтому поэма говорит не только о злодее, но и о системе подчинения.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проходит приказ по цепочке, тем сильнее трагедия. Это помогает увидеть: жестокая власть разрушает многих, а не только того, кто начал зло.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С. Пушкина «Анчар»; анализ композиции и последовательности действий (без числовых реальных измерений).
</a:t>
            </a:r>
            <a:endParaRPr lang="en-US" sz="7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и время Пушкина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свободы и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«Анчар» связан с размышлениями о власти в первой половине XIX века, когда много говорили о справедливости и ответственности. Поэт показывает, что сильный человек отвечает не только за слова, но и за последствия.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как образ деспота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образу князя можно узнавать не одного правителя, а тип деспота: он добивается своей цели через чужую слабость. Такая власть держится на приказе и равнодушии к человеческой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природной опасности к человеческому злу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из поэмы «Анчар»: последовательность превращений от яда до гибели людей.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поэмы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показывает: бесчеловечная власть опаснее самого ядовитого дерева. Анчар губит живое вокруг, а князь направляет зло через приказ и чужие руки.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возникает не случайно: решение сильного человека запускает цепочку действий. В результате страдают и те, кто добывает яд, и те, кто становится мишенью оружия.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осуждает жестокость и равнодушие. Когда человек использует других ради выгоды, ответственность за зло разделяется между властью и исполнителями.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«Анчар» легко запоминается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короткая, но очень образная: в ней быстро появляются ключевые картины. К ним относятся дерево, пустыня и люди, вынужденные участвовать в страшном деле по приказу.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необычен: природная опасность становится частью человеческого насилия. Такая неожиданная связка заставляет держать внимание и помогает пересказать содержание своими словами.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сильный символ — «древо яда», который работает как знак смерти и зла. Он объясняет главный смысл поэмы даже тем, кто не помнит все детали.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контраст между мёртвой пустыней и действиями людей создаёт мрачное настроение. Поэтому текст воспринимается как предупреждение о том, как зло распространяется через власть и страх.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природа, смерть, страх и подчинение складываются в одну картину. Из неё рождается общий вывод о силе без совести.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 показывает механизм разрушения: власть запускает действие, люди подхватывают, и зло расширяется. Именно поэтому поэма остаётся важной для школьного изучения.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С. Пушкина «Анчар»; качественный анализ тем (значения условные, отражают акцент автора).
</a:t>
            </a:r>
            <a:endParaRPr lang="en-US" sz="7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поэма «Анчар»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легенду, природу и размышления о человеке. Она показывает, как зло распространяется через страх, приказ и подчинение. Главный урок — отвечать за свои поступки и ограничивать силу совестью.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2026-05-12T21:02:43Z</dcterms:created>
  <dcterms:modified xsi:type="dcterms:W3CDTF">2026-05-12T21:02:43Z</dcterms:modified>
</cp:coreProperties>
</file>