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Россия: пространство, природа, население, хозяйство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Россия к востоку от Урала: Сибирь, Дальний Восток и Арктика.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Азиатская Россия важна для курса географии 9 класса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соединяются суровый климат, большие природные богатства и редкое население. Учащиеся изучают тайгу, тундру, вечную мерзлоту, муссоны Дальнего Востока и роль крупных рек. Освоение связано с землепроходцами, острогами и магистралями.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состав Азиатской 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Азиатскую Россию делят на Западную Сибирь, Восточную Сибирь и Дальний Восток, сравнивая их природу и занятия людей. Между частями заметны различия в ландшафтах и климате.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и центральные рубежи хорошо читаются по рельефу: с запада это Уральские горы, в середине и на востоке — крупные реки. Они влияют на хозяйство и транспортные маршруты.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территорию ограничивают берега Северного Ледовитого океана, а на востоке — берега Тихого океана. Площадь огромна, поэтому население размещено очень неравномерно.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349" y="2400298"/>
            <a:ext cx="616297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макрорегионы и их особенности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макрорегиона различаются по главным ресурсам и ведущим отраслям: добыче, энергетике, металлургии и морскому хозяйству.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районов напрямую связана с природными условиями и тем, какие ресурсы наиболее доступны и удобны для добычи и вывоза.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учебного содержания по темам «Азиатская Россия: природные ресурсы и хозяйство» (школьный курс географии).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ландшафты региона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тундра и арктические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большей части Азиатской России преобладает тайга: густые лесные массивы занимают огромные площади. Чем ближе к северу, тем чаще встречаются тундра и арктические пустыни с суровыми условиями.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как природный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характерны большие реки, озёра, горные хребты и территории с вечной мерзлотой. Озеро Байкал — самое глубокое озеро мира: его максимальная глубина достигает 1642 м, а в воде сосредоточено около 20% мировых запасов пресной поверхностной воды.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Азиатской России по природным зонам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теплее летом, а суровость возрастает в глубинных районах. В Арктике лето короче и прохладнее, а зима длится дольше.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общий тренд: различия «зима—лето» усиливаются в континентальных районах, а на севере определяется коротким прохладным летом.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курса: сравнение средних температур января и июля; шкала на графике условная, без указания конкретных значений по станциям.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979" y="2233462"/>
            <a:ext cx="415575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05895" y="2223541"/>
            <a:ext cx="415575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размещение людей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 юге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районы проживания сосредоточены на юге и в транспортно удобных местах. Часто это зоны вдоль Транссибирской магистрали, крупных дорог и рядом с крупными городами.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вдоль рек и магистралей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селятся по долинам крупных рек и вокруг городских агломераций. Именно там легче организовать работу предприятий, перевозки и снабжение населения продовольствием и товарами.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заселённость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районы вечной мерзлоты заселены слабо из‑за холодного климата и удалённости. Дополнительно влияют высокая стоимость строительства и транспортные трудности.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притяжения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формируют узлы расселения и хозяйственной деятельности. В них выше доступность образования, медицины, услуг и рабочих мест, поэтому сюда тянутся новые жители.
</a:t>
            </a:r>
            <a:endParaRPr lang="en-US" sz="15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территории: от землепроходцев к современным проектам
</a:t>
            </a:r>
            <a:pPr algn="l" indent="0" marL="0">
              <a:lnSpc>
                <a:spcPct val="80000"/>
              </a:lnSpc>
              <a:buNone/>
            </a:pPr>
            <a:r>
              <a:rPr lang="en-US" sz="24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историческую последовательность заселения и развития хозяйства Азиатской России.
</a:t>
            </a:r>
            <a:endParaRPr lang="en-US" sz="2475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 культурное разнообразие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Азиатской России живут якуты, буряты, тувинцы, ненцы, эвенки, чукчи и другие народы. Их расселение связано с природными зонами, где можно вести традиционное хозяйство.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традиционном укладе важны оленеводство, рыболовство и охота, а также коневодство. Эти занятия помогают людям приспосабливаться к суровым условиям и сезонным изменениям природы.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национальные языки, праздники и ремёсла, которые передаются из поколения в поколение. В культуре заметны элементы шаманских и буддийских традиций, а также местные особенности обрядов.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узнаваемые черты повседневной культуры: особенности одежды, жилища и питания. Они отражают взаимодействие людей с климатом, животным миром и доступными природными ресурсами.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функции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и дальневосточные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считается крупнейшим городом Сибири. Он важен как научный и образовательный центр и как крупный транспортный узел, через который проходят важные пути сообщения.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— главный порт России на Тихом океане, связывающий страну с морскими маршрутами. Хабаровск, Тюмень и Якутск выполняют административные, транспортные и хозяйственные функции, обеспечивая работу территорий вокруг них.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региона: ведущие отрасли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Опорой хозяйства служат отрасли, которые «привязаны» к месторождениям и природным условиям: добыча топлива, руд и древесины, а также вывоз сырья.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веса у ресурсодобычи и логистики, потому что на больших расстояниях промышленность требует надёжной доставки и маршрутов транспортировки.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(условные значения, без привязки к конкретной статистике), 2026 г.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472" y="2400298"/>
            <a:ext cx="616297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 районам Азиатской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природные условия и геологическое строение с тем, что именно добывают и как это используется в 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районов различается: в одних ведущими становятся топлива и руды, в других — морские и лесные ресурсы, что прямо связано с геологией и природой.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Описательные обобщения по курсу географии (без указания конкретной статистики), 2026 г.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256" y="2134249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7586" y="2134249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5654" y="2134249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92984" y="2134249"/>
            <a:ext cx="62336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20314" y="2134249"/>
            <a:ext cx="623363" cy="554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Транспорт: главные пути связи с Европейской Россией и Азией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соединяют запад и восток страны, обеспечивая регулярные перевозки грузов и пассажиров. По сути, это «каркас» сообщений на больших расстояниях, где дороги короче не становятся.
</a:t>
            </a:r>
            <a:endParaRPr lang="en-US" sz="1275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 и восточные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Байкало-Амурская магистраль дополняет Транссиб, разгружая перевозки и поддерживая развитие районов Восточной Сибири. Она важна для доставки топлива, материалов и техники к стройкам и предприятиям.
</a:t>
            </a:r>
            <a:endParaRPr lang="en-US" sz="1320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маршрут вдоль Арктики нужен для связи с портами и перевозки грузов в северных районах. Его значение особенно растёт, когда развиваются арктические порты и навигационные сервисы.
</a:t>
            </a:r>
            <a:endParaRPr lang="en-US" sz="1355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 Оби, Енисея, Лены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работают как «естественные магистрали» для перевозки тяжёлых и объёмных грузов. Они соединяют удалённые территории с железными дорогами и портами, поддерживая снабжение поселений.
</a:t>
            </a:r>
            <a:endParaRPr lang="en-US" sz="1275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 автодороги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труднодоступных местах авиация быстро доставляет людей, почту и срочные грузы. Автомобильные дороги связывают локальные районы, дополняя транспорт там, где железные пути отсутствуют.
</a:t>
            </a:r>
            <a:endParaRPr lang="en-US" sz="14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9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сырьё доходит до потребителя
</a:t>
            </a:r>
            <a:pPr algn="l" indent="0" marL="0">
              <a:lnSpc>
                <a:spcPct val="80000"/>
              </a:lnSpc>
              <a:buNone/>
            </a:pPr>
            <a:r>
              <a:rPr lang="en-US" sz="279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цепочку: от разведки и добычи до переработки и вывоза по разным видам транспорта.
</a:t>
            </a:r>
            <a:endParaRPr lang="en-US" sz="2795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глубина и 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сохраняет уникальные условия для редких видов и «работает» как природный фильтр. Здесь важно поддерживать чистоту воды и беречь прибрежные территории от лишнего воздействия. Охрана помогает сохранить богатство экосистем и научное значение озера.
</a:t>
            </a:r>
            <a:endParaRPr lang="en-US" sz="117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Врангеля: арктический дом живых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Врангеля — один из символов арктической природы. На его ландшафтах встречаются редкие растения и животные, которые приспособлены к суровому климату. Заповедный режим помогает не нарушать хрупкие связи в природе и сохранять места размножения и миграций.
</a:t>
            </a:r>
            <a:endParaRPr lang="en-US" sz="1131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Сихотэ-Алинь: горные леса и морское дыхание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Сихотэ-Алинский заповедник объединяет горные лесные экосистемы и участки, близкие к морю. Это позволяет сохранять разнообразие животных и растений на стыке природных зон. Защитные меры поддерживают леса, качество вод и стабильность мест обитания.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территории и уникальные объекты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оттока населения и центры притяжения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выбирают переезд туда, где выше доступность медицины, образования и больше стабильных рабочих мест.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причин показывает, что «комфорт» создают не только зарплаты, но и транспорт, социальные услуги и условия проживания.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 качественным факторам, без привязки к единой статистике; 2026 г.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региона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изменяет ландшафты и может нарушать водный режим. При разработке и перевозках растёт риск разливов, пыления и загрязнения почв, что отражается на местных экосистемах.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водоёмов опасно для рыболовства и питьевого водоснабжения. В регионе реки — важнейшие «коридоры жизни», поэтому даже локальные загрязнения могут распространяться дальше по течению.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лесные пожары усиливают деградацию растительного покрова. Это повышает вероятность эрозии почв, ухудшает условия обитания животных и увеличивает объём дыма, влияющий на здоровье людей.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вечной мерзлоты подрывает устойчивость зданий, дорог, трубопроводов и линий электропередачи. Это не только создаёт аварийные риски, но и ухудшает условия для животных и людей.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Азиатской России в хозяйстве страны и мира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обеспечивает топливом и сырьём: нефть, газ, уголь, металлы, древесину и рыбу. Эти товары нужны промышленности внутри России и востребованы на внешних рынках.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усиливает соседство с государствами Восточной Азии и Азиатско-Тихоокеанского региона. Товары проще доставлять к потребителям благодаря относительно близким транспортным направлениям и портовой инфраструктуре.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Северному Ледовитому и Тихому океанам делает возможными морские перевозки и экспортные маршруты. Порты и пограничные переходы превращают Азиатскую Россию в важное звено торговли.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перспективы развития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транспорта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 дороги, жд-направления и портовые мощности, чтобы быстрее доставлять топливо, оборудование и продукты. Это снижает потери времени и помогает снабжать удалённые районы.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сырья в стране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мощности для более глубокой переработки, чтобы выпускать больше продукции с добавленной стоимостью. Это помогает снизить зависимость только от экспорта сырья.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 учётом вечной мерзлоты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дороги и трубопроводы проектируют так, чтобы уменьшать влияние грунтовых изменений. В приоритете становятся безопасные технологии и контроль состояния оснований.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навигация и «умные» сервисы
</a:t>
            </a:r>
            <a:endParaRPr lang="en-US" sz="1569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навигационные возможности в Арктике и создают цифровые инструменты для планирования перевозок. Они помогают управлять рисками и улучшать условия жизни в удалённых территориях.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об Азиатской России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Россия объединяет огромные расстояния, суровую природу, богатые ресурсы и редкое население. Её развитие зависит от освоения месторождений, работы транспортных магистралей и сохранения уникальных экосистем.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2026-05-11T21:35:35Z</dcterms:created>
  <dcterms:modified xsi:type="dcterms:W3CDTF">2026-05-11T21:35:35Z</dcterms:modified>
</cp:coreProperties>
</file>