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клеток: основные темы и значение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обеспечивает рост и восстановление организма, поддерживая здоровье.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фундамент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которые обеспечивают их рост, обмен веществ и восстановление. Без образования новых клеток невозможны развитие и заживление тканей.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организма: важность клеточного деления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деления в детском возрасте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клетки делятся особенно быстро, что способствует интенсивному росту. Организм постоянно обновляет ткани для гармоничного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обновление клеток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тело ежедневно производит миллиарды новых клеток, поддерживая работу органов и тканей, например, кожи и костей.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деления при заживлении ран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появляются в участках повреждения кожи, заполняя ранки и восстанавливая структуру ткани после травм.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ключевой процесс клеточного деления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создаёт две дочерние клетки с идентичным набором хромосом, обеспечивая стабильность генетического материала.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митоза необходим для обновления и замены старых или повреждённых клеток во всех тканях организма.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после митоза сохраняет все функции и характеристики материнской, что важно для нормального развития организма.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происходит во всех тканях, кроме половых клеток, и обеспечивает непрерывный рост и восстановление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митоза: пошаговый процесс деления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последовательности этапов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создание половых клеток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число хромосом вдвое, обеспечивая генетическое разнообразие потомства и правильное количество хромосом у половых клеток.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мейоза образуются сперматозоиды и яйцеклетки, готовые к слиянию для создания новой жизни с уникальным набором генов.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приблизительные сроки, за которые клетки обновляются в организме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ткани имеют уникальную скорость обновления, что связано с их функциями и потребностями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обновления клеток разных тканей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 их значение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способны дифференцироваться в различные типы клеток, обеспечивая восстановление повреждённых тканей.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присутствуют в костном мозге, крови и эмбриональных тканях, играя центральную роль в регенерации организма.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стволовых клеток открывает перспективы лечения серьёзных заболеваний и травм.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заживления ран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кожи ускоряется деление клеток, которые заполняют повреждённый участок и восстанавливают целостность ткани.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позволяет эффективно закрывать раны, порезы и ожоги, обеспечивая защиту от инфекции и дальнейших повреждений.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клеток живут различное время, что отражает их функцию и потребности организма.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клеток тесно связана с их функциями и особенностями обновления в организме.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жизни различных клеток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подготовка к делению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включает интерфазу — период интенсивного роста и подготовки к делению, когда клетка накапливает необходимые вещества и удваивает свою ДНК.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стадия — собственно деление: митоз или мейоз, в ходе которых клетки равномерно распределяют генетический материал между дочерними клетками.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фаза — период покоя, когда клетка выполняет свои функции, пока не начнётся следующий цикл, обеспечивая контроль и точность процессов 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 дублирование генетического материала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ДНК перед 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деления клетка тщательно копирует свою ДНК, чтобы обе дочерние клетки получили полный набор генетической информации. Этот процесс необходим для сохранения наследственных признаков.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точности копирования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копировании могут привести к мутациям, поэтому существует множество механизмов исправления, которые обеспечивают высокую точность и предотвращают генетические нарушения.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делении клеток у растений и животных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деление происходит преимущественно в меристемах — специализированных зонах роста, где формируется новая клеточная стенка между дочерними клетками.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 образуют клеточную стенку при делении. Цитоплазма разделяется в процессе цитокинеза, образуя две отдельные клетки без образования дополнительной оболочки.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отличия связаны с особенностями структур организма растений и животных, что отражается в способах и механизмах клеточного 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их последствия при делении клеток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копирования ДНК могут возникать ошибки, которые приводят к изменениям в генетическом коде — мутациям, влияющим на функции клетки.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нейтральны или даже полезны, но другие вызывают болезни или нарушения развития органов и тканей.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серьёзных сбоях в контроле деления клетки могут начать бесконтрольно размножаться, формируя раковые опухоли.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организм обладает механизмами исправления повреждений, но если они не справляются, последствия могут быть опасными для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скорость деления клеток влияют внешние условия, такие как питание и температура, которые поддерживают жизнедеятельность тканей.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недостаток ресурсов и стресс значительно замедляют деление, влияя на регенерацию и здоровье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 2023 г.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окружающих факторов на деление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почти теряют способность к делению после рождения, что объясняет сложность регенерации нервной ткани при травмах.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0,1%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нейронов способны делиться во взрослом организме, что ограничивает восстановление после повреждений мозга.
</a:t>
            </a:r>
            <a:endParaRPr lang="en-US" sz="2179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журнал нейробиологии,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в терапии ожогов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используют стволовые клетки для ускоренного восстановления кожи после ожогов. Эти клетки способствуют быстрому образованию новых тканей, снижая риски осложнений и улучшая заживление.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лейкоза на основе деления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исследование клеточного деления помогает врачам разрабатывать препараты, которые контролируют рост раковых клеток крови, улучшая прогноз и качество жизни пациентов.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клеточного деления в медицине и науке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регенерации: восстановление у животных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потери хвоста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ящериц начинается быстрое деление клеток в месте травмы, формируя новую ткань для регенерации повреждения.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зародыш новой хвостовой структуры, постепенно восстанавливающей форму и функции утраченного хвоста.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недель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начинают отращивать новый луч с помощью активного клеточного деления в базальных слоях тканей.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дождевых червей и актиний регенерация больших участков тела завершается через несколько недель, демонстрируя высокую способность к самообновлению.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делении клеток у разных существ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у взрослого человека образуется порядка 200 миллиардов новых клеток, обеспечивающих постоянное обновление тканей и поддержание здоровья.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обновляют клетки крови быстрее, чем люди, что способствует их длительной жизни и устойчивости к болезням.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поддерживают непрерывный рост благодаря клеткам меристем, которые постоянно делятся и формируют новые ткани на протяжении всей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важность образования новых клеток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клеток обеспечивает рост, восстановление и выживание организмов. Этот процесс является фундаментом здоровья и развития всех живых существ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2026-05-09T09:26:40Z</dcterms:created>
  <dcterms:modified xsi:type="dcterms:W3CDTF">2026-05-09T09:26:40Z</dcterms:modified>
</cp:coreProperties>
</file>