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науки о клетке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первых наблюдений к молекулярному пониманию жизни.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историю клетки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клеточной науки показывает, как биология стала точной наукой. Она помогает понять ткани, рост, деление, наследственность и болезни, а также связь между теорией, микроскопией и современными методами исследования клетки.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микроскопов к открытию микромира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 — начало XVII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 появляются первые составные микроскопы. Они позволяют рассматривать срезы растений, волокна и мелкие структуры, недоступные невооружённому глазу.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усовершенствования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Нидерландов, а также Галилей и другие естествоиспытатели совершенствуют линзы. Приборы становятся достаточно точными для систематических наблюдений.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открытию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микроскопы открывают исследователям ранее неизвестный микромир и создают условия для описания клеточного строения живых организмов.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Гук и введение термина «клетка»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«Micrographia»
</a:t>
            </a:r>
            <a:pPr algn="l" indent="0" marL="0">
              <a:lnSpc>
                <a:spcPct val="115000"/>
              </a:lnSpc>
              <a:buNone/>
            </a:pPr>
            <a:r>
              <a:rPr lang="en-US" sz="40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1665 году Роберт Гук опубликовал подробные микроскопические наблюдения, которые стали важным событием для естествознания и привлекли внимание учёных к скрытому строению веществ.
</a:t>
            </a:r>
            <a:endParaRPr lang="en-US" sz="962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пробки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Исследуя пробку, Гук увидел множество ячеек и описал их как отдельные полости. Он сравнил их с монашескими кельями, откуда и возник термин «клетка».
</a:t>
            </a:r>
            <a:endParaRPr lang="en-US" sz="1065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Гук наблюдал не живые клетки, а их стенки, именно его работа впервые связала микроскопию с идеей упорядоченного клеточного строения организмов.
</a:t>
            </a:r>
            <a:endParaRPr lang="en-US" sz="106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 ван Левенгук и открытие живого микромира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71730" y="261025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1670–1680-х годах он описал бактерии, простейших, сперматозоиды, эритроциты и клетки крови. Его записи доказали, что микромир населён живыми структурами.
</a:t>
            </a:r>
            <a:endParaRPr lang="en-US" sz="970" dirty="0"/>
          </a:p>
        </p:txBody>
      </p:sp>
      <p:sp>
        <p:nvSpPr>
          <p:cNvPr id="10" name="Text 3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Левенгука расширили представления о живой природе и показали, что за пределами видимого мира существуют активные организмы, участвующие в жизненных процессах.
</a:t>
            </a:r>
            <a:endParaRPr lang="en-US" sz="854" dirty="0"/>
          </a:p>
        </p:txBody>
      </p:sp>
      <p:sp>
        <p:nvSpPr>
          <p:cNvPr id="11" name="Text 4"/>
          <p:cNvSpPr txBox="1"/>
          <p:nvPr/>
        </p:nvSpPr>
        <p:spPr>
          <a:xfrm>
            <a:off x="971730" y="171690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микроскопы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Левенгук создавал однолинзовые микроскопы с необычно большим для своего времени увеличением. Это позволило ему увидеть детали, недоступные другим исследователям XVII века.
</a:t>
            </a:r>
            <a:endParaRPr lang="en-US" sz="86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формировалась клеточная теория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накопление наблюдений о строении растений и животных привело к общему выводу о клеточной основе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Маттиас Шлейден: клеточное строение растений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1187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3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1838 году Шлейден изучал строение растений и пришёл к выводу, что они состоят из клеток и их производных. Это стало важным шагом для ботаники.
</a:t>
            </a:r>
            <a:endParaRPr lang="en-US" sz="945" dirty="0"/>
          </a:p>
        </p:txBody>
      </p:sp>
      <p:sp>
        <p:nvSpPr>
          <p:cNvPr id="10" name="Text 3"/>
          <p:cNvSpPr txBox="1"/>
          <p:nvPr/>
        </p:nvSpPr>
        <p:spPr>
          <a:xfrm>
            <a:off x="3467988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3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рассматривал клетку как главную единицу растительного организма. Такой подход позволил объяснять строение разных частей растения через единый принцип организации.
</a:t>
            </a:r>
            <a:endParaRPr lang="en-US" sz="803" dirty="0"/>
          </a:p>
        </p:txBody>
      </p:sp>
      <p:sp>
        <p:nvSpPr>
          <p:cNvPr id="11" name="Text 4"/>
          <p:cNvSpPr txBox="1"/>
          <p:nvPr/>
        </p:nvSpPr>
        <p:spPr>
          <a:xfrm>
            <a:off x="602410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ростом
</a:t>
            </a:r>
            <a:pPr algn="l" indent="0" marL="0">
              <a:lnSpc>
                <a:spcPct val="115000"/>
              </a:lnSpc>
              <a:buNone/>
            </a:pPr>
            <a:r>
              <a:rPr lang="en-US" sz="3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Шлейден показал, что рост растения связан с образованием новых клеток. Тем самым клетка стала не только структурной, но и развивающейся единицей живого.
</a:t>
            </a:r>
            <a:endParaRPr lang="en-US" sz="89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Теодор Шванн: распространение клеточной теории на животных
</a:t>
            </a:r>
            <a:endParaRPr lang="en-US" sz="1545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71730" y="261025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живой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выводы показали, что животные и растения подчиняются общему принципу организации. Это укрепило представление о единстве живой природы на клеточном уровне.
</a:t>
            </a:r>
            <a:endParaRPr lang="en-US" sz="918" dirty="0"/>
          </a:p>
        </p:txBody>
      </p:sp>
      <p:sp>
        <p:nvSpPr>
          <p:cNvPr id="10" name="Text 3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научная рамка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Шванна превратила клеточную теорию из ботанического обобщения в общую биологическую теорию, пригодную для объяснения строения всех организмов.
</a:t>
            </a:r>
            <a:endParaRPr lang="en-US" sz="970" dirty="0"/>
          </a:p>
        </p:txBody>
      </p:sp>
      <p:sp>
        <p:nvSpPr>
          <p:cNvPr id="11" name="Text 4"/>
          <p:cNvSpPr txBox="1"/>
          <p:nvPr/>
        </p:nvSpPr>
        <p:spPr>
          <a:xfrm>
            <a:off x="971730" y="171690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1839 году Шванн сопоставил данные о животных и растительных тканях. Он доказал, что клетки лежат в основе строения организмов обоих царств.
</a:t>
            </a:r>
            <a:endParaRPr lang="en-US" sz="9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расширял возможности наблюдения: от формы клеток к их внутренней организации и молекулярным механизмам.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науки о клетке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открытий показывает переход от микроскопического описания к анализу структуры, наследственности и работы клетки.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даты развития клеточной биологии: XVII–XX век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микроскоп и изучение ультраструктуры клетки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Прорыв в разрешении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Созданный в 1931 году электронный микроскоп намного превзошёл световой по возможностям. Он сделал видимыми структуры, которые ранее невозможно было различить.
</a:t>
            </a:r>
            <a:endParaRPr lang="en-US" sz="892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удалось увидеть
</a:t>
            </a:r>
            <a:pPr algn="l" indent="0" marL="0">
              <a:lnSpc>
                <a:spcPct val="115000"/>
              </a:lnSpc>
              <a:buNone/>
            </a:pPr>
            <a:r>
              <a:rPr lang="en-US" sz="3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нового прибора исследователи рассмотрели мембраны, митохондрии, рибосомы, эндоплазматическую сеть и другие элементы, определяющие внутреннюю организацию клетки.
</a:t>
            </a:r>
            <a:endParaRPr lang="en-US" sz="852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представление о клетке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перестала восприниматься как простая «полость». Она предстала как сложная система взаимосвязанных органоидов, работающих согласованно.
</a:t>
            </a:r>
            <a:endParaRPr lang="en-US" sz="9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каждый метод раскрывает свой уровень организации клетки и дополняет другие подходы: от общего строения до молекулярной локализации компонентов.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клетки и их возможности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методов последовательно углубляло представление о клетке: от формы и размеров к внутреннему строению, функциям и молекулярной локализации веществ.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школьного курса биологии и истории цитологии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описательной цитологии к клеточной биологии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описания к механизмам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исследователи перестали ограничиваться формой клеток и стали изучать процессы, которые в них происходят: деление, обмен веществ, транспорт через мембрану и синтез белка.
</a:t>
            </a:r>
            <a:endParaRPr lang="en-US" sz="914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получила передача признаков, связанная с ДНК, хромосомами и работой ядра. Клетка стала рассматриваться как носитель и исполнитель генетической программы организма.
</a:t>
            </a:r>
            <a:endParaRPr lang="en-US" sz="894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науками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Цитология вышла за рамки чистой морфологии и превратилась в клеточную биологию, тесно связанную с химией, генетикой и физикой. Это расширило возможности объяснения живых систем.
</a:t>
            </a:r>
            <a:endParaRPr lang="en-US" sz="879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язык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клетки стали использовать не только микроскопические наблюдения, но и экспериментальные данные. Такой подход сделал биологию более точной и позволил сравнивать разные уровни организации жизни.
</a:t>
            </a:r>
            <a:endParaRPr lang="en-US" sz="8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Ядро, хромосомы и наследственность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1187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ядра
</a:t>
            </a:r>
            <a:pPr algn="l" indent="0" marL="0">
              <a:lnSpc>
                <a:spcPct val="115000"/>
              </a:lnSpc>
              <a:buNone/>
            </a:pPr>
            <a:r>
              <a:rPr lang="en-US" sz="3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показали, что именно ядро связано с передачей наследственных признаков. Его повреждение или удаление резко изменяет жизнедеятельность клетки и нарушает нормальное развитие организма.
</a:t>
            </a:r>
            <a:endParaRPr lang="en-US" sz="798" dirty="0"/>
          </a:p>
        </p:txBody>
      </p:sp>
      <p:sp>
        <p:nvSpPr>
          <p:cNvPr id="10" name="Text 3"/>
          <p:cNvSpPr txBox="1"/>
          <p:nvPr/>
        </p:nvSpPr>
        <p:spPr>
          <a:xfrm>
            <a:off x="3467988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Хромосомная теория
</a:t>
            </a:r>
            <a:pPr algn="l" indent="0" marL="0">
              <a:lnSpc>
                <a:spcPct val="115000"/>
              </a:lnSpc>
              <a:buNone/>
            </a:pPr>
            <a:r>
              <a:rPr lang="en-US" sz="3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митозом и мейозом подтвердили, что хромосомы распределяются между дочерними клетками упорядоченно. Это объяснило, как признаки сохраняются при делении и передаются потомству.
</a:t>
            </a:r>
            <a:endParaRPr lang="en-US" sz="798" dirty="0"/>
          </a:p>
        </p:txBody>
      </p:sp>
      <p:sp>
        <p:nvSpPr>
          <p:cNvPr id="11" name="Text 4"/>
          <p:cNvSpPr txBox="1"/>
          <p:nvPr/>
        </p:nvSpPr>
        <p:spPr>
          <a:xfrm>
            <a:off x="602410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генетикой
</a:t>
            </a:r>
            <a:pPr algn="l" indent="0" marL="0">
              <a:lnSpc>
                <a:spcPct val="115000"/>
              </a:lnSpc>
              <a:buNone/>
            </a:pPr>
            <a:r>
              <a:rPr lang="en-US" sz="3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стало ясно, что гены локализованы в хромосомах, клеточная теория получила генетическое обоснование. Клетка была признана не только структурной, но и наследственной единицей жизни.
</a:t>
            </a:r>
            <a:endParaRPr lang="en-US" sz="79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молекулярному пониманию клетки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Уотсон и Фрэнсис Крик предложили модель строения ДНК, которая объяснила принцип хранения наследственной информации и стала основой молекулярной биологии.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1953 — двойная спираль ДНК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Расшифровка генетического кода показала, как последовательность нуклеотидов определяет последовательность аминокислот в белке и связывает ДНК с синтезом белка.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 — генетический код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стала пониматься как система взаимодействия ДНК, РНК и белков, где наследственная информация хранится, передаётся и реализуется через согласованную работу молекулярных механизмов.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модель клетки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просто смену дат, а рост сложности научного взгляда: от видимых под микроскопом структур к анализу генов и молекулярных сетей.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представлений о клетке по историческим этапам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клеточной науки идёт по линии усложнения методов и вопросов: чем точнее приборы, тем глубже становится понимание жизни клетки.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этапов развития цитологии и молекулярной биологии по материалам школьного курса
</a:t>
            </a:r>
            <a:endParaRPr lang="en-US" sz="6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Экспериментальная модель для биологии и медицины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поведения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культуры позволяют наблюдать деление, рост и старение клеток в контролируемых условиях. Это помогает выделять отдельные факторы, влияющие на жизненный цикл, без воздействия целого организма.
</a:t>
            </a:r>
            <a:endParaRPr lang="en-US" sz="778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лекарств
</a:t>
            </a:r>
            <a:pPr algn="l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клеточных линиях оценивают действие противоопухолевых препаратов, токсичность веществ и чувствительность тканей к разным соединениям. Такой подход ускоряет предварительный отбор перспективных лекарственных средств.
</a:t>
            </a:r>
            <a:endParaRPr lang="en-US" sz="778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инфекций
</a:t>
            </a:r>
            <a:pPr algn="l" indent="0" marL="0">
              <a:lnSpc>
                <a:spcPct val="115000"/>
              </a:lnSpc>
              <a:buNone/>
            </a:pPr>
            <a:r>
              <a:rPr lang="en-US" sz="3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Культуры клеток используют для изучения вирусов и механизмов их проникновения в клетку. Это важно для понимания распространения инфекций и разработки методов их подавления.
</a:t>
            </a:r>
            <a:endParaRPr lang="en-US" sz="85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современного исследования клетки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работы в клеточной биологии: от получения данных до проверки и уточнения модели.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30" y="3429876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наука в современной медицине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заболеваний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клеточных изменений помогает выявлять рак, наследственные нарушения и инфекционные процессы. Цитологические и молекулярные анализы дают врачу информацию о состоянии тканей на ранних стадиях.
</a:t>
            </a:r>
            <a:endParaRPr lang="en-US" sz="854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терапии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модели применяют для проверки действия лекарств до их использования у пациента. Это позволяет заранее оценивать эффективность, токсичность и возможные побочные эффекты препаратов.
</a:t>
            </a:r>
            <a:endParaRPr lang="en-US" sz="854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Персонализированный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биология лежит в основе точной медицины, где лечение подбирают с учётом молекулярных особенностей клетки и ткани. Такой подход особенно важен в онкологии и генетике.
</a:t>
            </a:r>
            <a:endParaRPr lang="en-US" sz="87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методы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Биопсии, цитологические мазки и другие исследования опираются на анализ клеточных признаков. Благодаря этому врачи получают возможность уточнять диагноз и контролировать развитие болезни.
</a:t>
            </a:r>
            <a:endParaRPr lang="en-US" sz="8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последовательность открытий, которые постепенно превратили наблюдение клеток в целостную научную теорию.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 ключевые этапы развития клеточной науки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науки шло поэтапно: сначала были обнаружены клетки, затем сформулирована теория, а позже раскрыт молекулярный механизм наследственности.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цитологии и молекулярной биологии, общеобразовательный курс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ключ к пониманию жизни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наблюдений под микроскопом до геномики наука о клетке раскрыла строение, наследственность и болезни живых организмов; именно поэтому она остаётся фундаментом современной биологии и медицины.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2026-06-01T22:43:37Z</dcterms:created>
  <dcterms:modified xsi:type="dcterms:W3CDTF">2026-06-01T22:43:37Z</dcterms:modified>
</cp:coreProperties>
</file>