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необычном доме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бывает необычным — и в каждом варианте есть свои плюсы и минусы.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необычный дом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дома бывают на деревьях, в контейнерах, под куполами, на воде и совсем маленькими. Их объединяют необычная форма, материалы или образ жизни.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складывается необычность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1173400" y="16529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Нестандартная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32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дом сразу выделяется внешним видом: он может быть кубом, куполом, домом на сваях или плавучей постройкой. Форма влияет не только на красоту, но и на удобство.
</a:t>
            </a:r>
            <a:endParaRPr lang="en-US" sz="1124" dirty="0"/>
          </a:p>
        </p:txBody>
      </p:sp>
      <p:sp>
        <p:nvSpPr>
          <p:cNvPr id="9" name="Text 3"/>
          <p:cNvSpPr txBox="1"/>
          <p:nvPr/>
        </p:nvSpPr>
        <p:spPr>
          <a:xfrm>
            <a:off x="1173400" y="27786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32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может быть необычным из-за материалов: контейнеров, дерева, металла, стекла или переработанных деталей. От выбора зависит тепло, прочность, вес и стоимость строительства.
</a:t>
            </a:r>
            <a:endParaRPr lang="en-US" sz="1124" dirty="0"/>
          </a:p>
        </p:txBody>
      </p:sp>
      <p:sp>
        <p:nvSpPr>
          <p:cNvPr id="10" name="Text 4"/>
          <p:cNvSpPr txBox="1"/>
          <p:nvPr/>
        </p:nvSpPr>
        <p:spPr>
          <a:xfrm>
            <a:off x="1206700" y="39043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идея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32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необычность связана не с видом, а с образом жизни. Такой дом помогает экономить место, быть ближе к природе, легче переезжать или тратить меньше ресурсов.
</a:t>
            </a:r>
            <a:endParaRPr lang="en-US" sz="112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Необычная форма дома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Дом-куб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Кубическая форма помогает сделать дом компактным и удобным для участка небольшого размера. Внутри проще разместить комнаты, а снаружи такой дом выглядит современно и строго.
</a:t>
            </a:r>
            <a:endParaRPr lang="en-US" sz="822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Дом-купол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Купольный дом хорошо распределяет давление ветра и снега. Округлая форма делает его заметным, а ещё помогает создавать прочную конструкцию без лишних углов.
</a:t>
            </a:r>
            <a:endParaRPr lang="en-US" sz="822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сваях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на сваях поднимают над землёй или водой, чтобы защитить его от влаги и подтопления. Такое решение особенно полезно там, где важно сохранить природу участка.
</a:t>
            </a:r>
            <a:endParaRPr lang="en-US" sz="822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на воде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Плавучий дом стоит прямо на воде и должен быть устойчивым к колебаниям и сырости. Он выглядит необычно и подходит для мест, где вода — часть повседневной жизни.
</a:t>
            </a:r>
            <a:endParaRPr lang="en-US" sz="8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и конструкция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988350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материал влияет на дом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Контейнер, дерево или металл по-разному ведут себя в жару и холод. Поэтому материал выбирают не только по внешнему виду, но и по климату, весу конструкции и будущим расходам.
</a:t>
            </a:r>
            <a:endParaRPr lang="en-US" sz="1160" dirty="0"/>
          </a:p>
        </p:txBody>
      </p:sp>
      <p:sp>
        <p:nvSpPr>
          <p:cNvPr id="10" name="Text 3"/>
          <p:cNvSpPr txBox="1"/>
          <p:nvPr/>
        </p:nvSpPr>
        <p:spPr>
          <a:xfrm>
            <a:off x="5218602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 переработка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Стекло и лёгкие панели делают дом светлее, а переработанные детали помогают использовать меньше новых ресурсов. Но такие решения требуют точного расчёта и аккуратной сборки.
</a:t>
            </a:r>
            <a:endParaRPr lang="en-US" sz="1160" dirty="0"/>
          </a:p>
        </p:txBody>
      </p:sp>
      <p:sp>
        <p:nvSpPr>
          <p:cNvPr id="11" name="Text 4"/>
          <p:cNvSpPr txBox="1"/>
          <p:nvPr/>
        </p:nvSpPr>
        <p:spPr>
          <a:xfrm>
            <a:off x="521860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Практичность прежде всего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Надёжность зависит от соединений, утепления и защиты от влаги. Даже самый необычный дом должен быть тёплым, безопасным и подходить для ежедневной жизни.
</a:t>
            </a:r>
            <a:endParaRPr lang="en-US" sz="1160" dirty="0"/>
          </a:p>
        </p:txBody>
      </p:sp>
      <p:sp>
        <p:nvSpPr>
          <p:cNvPr id="12" name="Text 5"/>
          <p:cNvSpPr txBox="1"/>
          <p:nvPr/>
        </p:nvSpPr>
        <p:spPr>
          <a:xfrm>
            <a:off x="98835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сборка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проще конструкция, тем быстрее дом можно собрать и при необходимости изменить. Это особенно удобно, если жильё должно подстраиваться под семью, работу или переезд.
</a:t>
            </a:r>
            <a:endParaRPr lang="en-US" sz="116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435" y="1935525"/>
            <a:ext cx="234675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424" y="1940958"/>
            <a:ext cx="234675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968" y="3454536"/>
            <a:ext cx="273600" cy="218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6643" y="3429876"/>
            <a:ext cx="268200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идеи необычного дома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Ближе к 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Необычный дом может стоять ближе к лесу, воде или саду, поэтому человек чувствует связь с окружающим миром и чаще замечает смену погоды, света и звуков.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пространства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Компактное жильё помогает использовать каждый метр разумно. В нём легче поддерживать порядок, потому что у вещей есть своё место и меньше лишних предметов.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дома можно собрать, перевезти или перестроить. Такая мобильность удобна, если семья меняет место жизни или хочет использовать дом для разных задач.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дом меньше расходует тепло, воду и электричество, снижаются счета и нагрузка на природу. Поэтому удобство и бережное отношение к ресурсам могут идти вместе.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 доме на дереве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 среди веток
</a:t>
            </a:r>
            <a:pPr algn="l" indent="0" marL="0">
              <a:lnSpc>
                <a:spcPct val="115000"/>
              </a:lnSpc>
              <a:buNone/>
            </a:pPr>
            <a:r>
              <a:rPr lang="en-US" sz="6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на дереве часто кажется маленьким убежищем среди веток. Сверху открывается красивый вид, а вокруг тише, чем у обычного дома. Именно поэтому его выбирают для отдыха и коротких поездок.
</a:t>
            </a:r>
            <a:endParaRPr lang="en-US" sz="985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удобство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Жить в таком доме интересно, но не всегда просто. Лестница, ограниченное пространство и сложность с отоплением делают его больше похожим на дом для приключений, чем на жильё для большой семьи.
</a:t>
            </a:r>
            <a:endParaRPr lang="en-US" sz="903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для сна
</a:t>
            </a:r>
            <a:pPr algn="l" indent="0" marL="0">
              <a:lnSpc>
                <a:spcPct val="115000"/>
              </a:lnSpc>
              <a:buNone/>
            </a:pPr>
            <a:r>
              <a:rPr lang="en-US" sz="6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дом на дереве строят как дачный уголок, гостевой домик или место для игр и чтения. Он помогает почувствовать природу ближе, чем любое обычное здание.
</a:t>
            </a:r>
            <a:endParaRPr lang="en-US" sz="1015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10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Крошечный дом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5910825" y="192942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метр важен
</a:t>
            </a:r>
            <a:pPr algn="l" indent="0" marL="0">
              <a:lnSpc>
                <a:spcPct val="115000"/>
              </a:lnSpc>
              <a:buNone/>
            </a:pPr>
            <a:r>
              <a:rPr lang="en-US" sz="2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tiny house каждая деталь работает дважды: кровать может подниматься выше, а стол складываться после ужина. Такое решение помогает использовать маленькую площадь без потери удобства.
</a:t>
            </a:r>
            <a:endParaRPr lang="en-US" sz="695" dirty="0"/>
          </a:p>
        </p:txBody>
      </p:sp>
      <p:sp>
        <p:nvSpPr>
          <p:cNvPr id="12" name="Text 3"/>
          <p:cNvSpPr txBox="1"/>
          <p:nvPr/>
        </p:nvSpPr>
        <p:spPr>
          <a:xfrm>
            <a:off x="5910825" y="256251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расходов
</a:t>
            </a:r>
            <a:pPr algn="l" indent="0" marL="0">
              <a:lnSpc>
                <a:spcPct val="115000"/>
              </a:lnSpc>
              <a:buNone/>
            </a:pPr>
            <a:r>
              <a:rPr lang="en-US" sz="23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дом легче содержать в порядке, а на отопление и уборку уходит меньше времени и денег. Это хороший вариант для тех, кто ценит простую и спокойную жизнь.
</a:t>
            </a:r>
            <a:endParaRPr lang="en-US" sz="699" dirty="0"/>
          </a:p>
        </p:txBody>
      </p:sp>
      <p:sp>
        <p:nvSpPr>
          <p:cNvPr id="13" name="Text 4"/>
          <p:cNvSpPr txBox="1"/>
          <p:nvPr/>
        </p:nvSpPr>
        <p:spPr>
          <a:xfrm>
            <a:off x="5910825" y="3195608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пространства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2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минус tiny house — теснота, особенно если в доме живут несколько человек. Когда личного места мало, всем приходится чаще договариваться и заранее планировать день.
</a:t>
            </a:r>
            <a:endParaRPr lang="en-US" sz="695" dirty="0"/>
          </a:p>
        </p:txBody>
      </p:sp>
      <p:sp>
        <p:nvSpPr>
          <p:cNvPr id="14" name="Text 5"/>
          <p:cNvSpPr txBox="1"/>
          <p:nvPr/>
        </p:nvSpPr>
        <p:spPr>
          <a:xfrm>
            <a:off x="5910825" y="3828697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для минималистов
</a:t>
            </a:r>
            <a:pPr algn="l" indent="0" marL="0">
              <a:lnSpc>
                <a:spcPct val="115000"/>
              </a:lnSpc>
              <a:buNone/>
            </a:pPr>
            <a:r>
              <a:rPr lang="en-US" sz="27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дом подходит людям, которым не нужно много вещей и хочется жить проще. Он помогает сосредоточиться на самом важном, а не на лишнем.
</a:t>
            </a:r>
            <a:endParaRPr lang="en-US" sz="80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 купольном доме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Форма, которая помогает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Купольный дом сразу привлекает внимание необычной округлой формой. Такая конструкция помогает ветру и снегу распределяться равномернее, поэтому дом часто выбирают для мест с суровой погодой.
</a:t>
            </a:r>
            <a:endParaRPr lang="en-US" sz="832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планировка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купольного дома пространство кажется интересным, но расставлять мебель бывает сложнее, чем в обычной комнате. Прямых стен меньше, поэтому планировку нужно продумывать особенно внимательно.
</a:t>
            </a:r>
            <a:endParaRPr lang="en-US" sz="830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Эффектный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54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выбирают купол не только ради прочности, но и ради яркого внешнего вида. Такой дом выглядит как часть фантастического пейзажа и сразу запоминается.
</a:t>
            </a:r>
            <a:endParaRPr lang="en-US" sz="907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из контейнера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971730" y="2375213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Модульный подход
</a:t>
            </a:r>
            <a:pPr algn="l" indent="0" marL="0">
              <a:lnSpc>
                <a:spcPct val="115000"/>
              </a:lnSpc>
              <a:buNone/>
            </a:pPr>
            <a:r>
              <a:rPr lang="en-US" sz="42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дома легко расширять, добавляя новые блоки рядом или друг над другом. Модульность помогает подстраивать жильё под семью, мастерскую или временное использование.
</a:t>
            </a:r>
            <a:endParaRPr lang="en-US" sz="705" dirty="0"/>
          </a:p>
        </p:txBody>
      </p:sp>
      <p:sp>
        <p:nvSpPr>
          <p:cNvPr id="11" name="Text 3"/>
          <p:cNvSpPr txBox="1"/>
          <p:nvPr/>
        </p:nvSpPr>
        <p:spPr>
          <a:xfrm>
            <a:off x="971750" y="3033528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холода
</a:t>
            </a:r>
            <a:pPr algn="l" indent="0" marL="0">
              <a:lnSpc>
                <a:spcPct val="115000"/>
              </a:lnSpc>
              <a:buNone/>
            </a:pPr>
            <a:r>
              <a:rPr lang="en-US" sz="42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 быстро нагревается и остывает, поэтому контейнеру нужно качественное утепление. Также важно правильно поставить окна, чтобы внутри было светло и не слишком жарко.
</a:t>
            </a:r>
            <a:endParaRPr lang="en-US" sz="705" dirty="0"/>
          </a:p>
        </p:txBody>
      </p:sp>
      <p:sp>
        <p:nvSpPr>
          <p:cNvPr id="12" name="Text 4"/>
          <p:cNvSpPr txBox="1"/>
          <p:nvPr/>
        </p:nvSpPr>
        <p:spPr>
          <a:xfrm>
            <a:off x="971730" y="1716900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Контейнер уже имеет прочный каркас, поэтому основа дома готова заранее. Строительство идёт быстрее, чем у обычного здания, и удобно для небольших проектов.
</a:t>
            </a:r>
            <a:endParaRPr lang="en-US" sz="764" dirty="0"/>
          </a:p>
        </p:txBody>
      </p:sp>
      <p:sp>
        <p:nvSpPr>
          <p:cNvPr id="13" name="Text 5"/>
          <p:cNvSpPr txBox="1"/>
          <p:nvPr/>
        </p:nvSpPr>
        <p:spPr>
          <a:xfrm>
            <a:off x="971750" y="3691836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 уместен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Контейнерный дом часто выбирают для компактного жилья, дачи или рабочей зоны. Он выглядит современно, но требует хорошего проекта и продуманной отделки.
</a:t>
            </a:r>
            <a:endParaRPr lang="en-US" sz="74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Эко-дом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внутри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утепление помогает удерживать тепло зимой и прохладу летом. Это делает дом более экономичным и снижает зависимость от постоянного обогрева и кондиционирования.
</a:t>
            </a:r>
            <a:endParaRPr lang="en-US" sz="822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 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окна и продуманная вентиляция уменьшают потребность в искусственном свете и помогают воздуху свободно циркулировать, если дом правильно расположен и защищён от перегрева.
</a:t>
            </a:r>
            <a:endParaRPr lang="en-US" sz="822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расхода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панели и бережный расход воды делают дом более самостоятельным. Такие решения особенно полезны там, где важны экономия ресурсов и аккуратное отношение к природе.
</a:t>
            </a:r>
            <a:endParaRPr lang="en-US" sz="822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Дороже сначала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минус эко-дома — более высокая цена на старте. Качественные материалы, инженерные решения и проверенный монтаж часто стоят дороже, чем при обычном строительстве.
</a:t>
            </a:r>
            <a:endParaRPr lang="en-US" sz="8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на воде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877373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 воде
</a:t>
            </a:r>
            <a:pPr algn="l" indent="0" marL="0">
              <a:lnSpc>
                <a:spcPct val="115000"/>
              </a:lnSpc>
              <a:buNone/>
            </a:pPr>
            <a:r>
              <a:rPr lang="en-US" sz="26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Плавучий дом ощущается особенно близким к воде: из окна видно берег, отражение неба и движение волн. Именно за это такие дома выбирают любители спокойной жизни.
</a:t>
            </a:r>
            <a:endParaRPr lang="en-US" sz="779" dirty="0"/>
          </a:p>
        </p:txBody>
      </p:sp>
      <p:sp>
        <p:nvSpPr>
          <p:cNvPr id="11" name="Text 3"/>
          <p:cNvSpPr txBox="1"/>
          <p:nvPr/>
        </p:nvSpPr>
        <p:spPr>
          <a:xfrm>
            <a:off x="2788214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устойчивость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2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такого дома должна быть устойчивой к влаге, качанию и перепадам погоды. Поэтому при строительстве особенно важны прочные крепления и надёжная защита конструкции.
</a:t>
            </a:r>
            <a:endParaRPr lang="en-US" sz="686" dirty="0"/>
          </a:p>
        </p:txBody>
      </p:sp>
      <p:sp>
        <p:nvSpPr>
          <p:cNvPr id="12" name="Text 4"/>
          <p:cNvSpPr txBox="1"/>
          <p:nvPr/>
        </p:nvSpPr>
        <p:spPr>
          <a:xfrm>
            <a:off x="4699060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Сложнее обслуживание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жизни на воде есть практические сложности: требуется регулярный уход за корпусом, внимательная проверка безопасности и удобная связь с берегом для доставки и помощи.
</a:t>
            </a:r>
            <a:endParaRPr lang="en-US" sz="732" dirty="0"/>
          </a:p>
        </p:txBody>
      </p:sp>
      <p:sp>
        <p:nvSpPr>
          <p:cNvPr id="13" name="Text 5"/>
          <p:cNvSpPr txBox="1"/>
          <p:nvPr/>
        </p:nvSpPr>
        <p:spPr>
          <a:xfrm>
            <a:off x="6609922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особой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2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Плавучий дом подходит тем, для кого вода — часть повседневности, а не просто красивый вид. Он особенно уместен в прибрежных и тихих водных местах.
</a:t>
            </a:r>
            <a:endParaRPr lang="en-US" sz="76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это устроено внутри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какие системы делают необычный дом удобным и безопасным в повседневной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Стоимость необычного дома зависит не только от размера, но и от того, насколько сложны материалы, утепление и подключение к коммуникациям.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чего зависит стоимость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дом и его подключение, тем выше стартовая цена и последующие затраты на уход.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презентации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что в необычных домах одновременно важны удобство, защита и ежедневная практичность. Красивый вид сам по себе не решает всех задач.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Комфорт и возможные риски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стороны связаны с образом жизни, а риски — с комфортом и уходом, поэтому выбирать нужно не по внешнему виду, а по условиям жизни.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описанию вариантов домов в презентации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Эко-дом помогает экономить ресурсы и снижать нагрузку на природу, но устойчивость такого решения зависит от качества материалов и продуманного проекта.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ресурса помогает беречь эко-дом: электричество, вода и материалы.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дом влияет на повседневность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910825" y="1929425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34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маленьком доме быстро появляется привычка хранить вещи на своих местах и не копить лишнее. Это помогает поддерживать порядок и делает пространство визуально спокойнее.
</a:t>
            </a:r>
            <a:endParaRPr lang="en-US" sz="863" dirty="0"/>
          </a:p>
        </p:txBody>
      </p:sp>
      <p:sp>
        <p:nvSpPr>
          <p:cNvPr id="11" name="Text 3"/>
          <p:cNvSpPr txBox="1"/>
          <p:nvPr/>
        </p:nvSpPr>
        <p:spPr>
          <a:xfrm>
            <a:off x="5910825" y="2764476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 погоде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рядом с природой меняет расписание: люди чаще следят за погодой, светом и сезоном. Из-за этого день становится более гибким и немного спокойнее.
</a:t>
            </a:r>
            <a:endParaRPr lang="en-US" sz="905" dirty="0"/>
          </a:p>
        </p:txBody>
      </p:sp>
      <p:sp>
        <p:nvSpPr>
          <p:cNvPr id="12" name="Text 4"/>
          <p:cNvSpPr txBox="1"/>
          <p:nvPr/>
        </p:nvSpPr>
        <p:spPr>
          <a:xfrm>
            <a:off x="5910825" y="3599533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планировка открытая, приходится чаще договариваться о личном пространстве. Зато в таком доме легче видеть друг друга, общаться и проводить время вместе.
</a:t>
            </a:r>
            <a:endParaRPr lang="en-US" sz="90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Мини-кейс: выбираем дом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Сценарий сравнивает три условия: активную жизнь, ограниченный бюджет и ветреную погоду.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874" y="1846057"/>
            <a:ext cx="5842652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у необычных домов есть не только сильные стороны, но и практические ограничения. Решение зависит от того, что важнее семье.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Аргументы за и против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связаны с удобством и идеей, а недостатки — с бытовыми условиями. Поэтому сначала оценивают потребности, а потом — форму дома.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презентации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необычный дом — это выбор образа жизни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Необычный дом — это не просто интересная форма, а продуманный выбор для жизни. Он должен быть тёплым, безопасным, удобным и подходить именно вашей семье.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2026-07-25T07:12:13Z</dcterms:created>
  <dcterms:modified xsi:type="dcterms:W3CDTF">2026-07-25T07:12:13Z</dcterms:modified>
</cp:coreProperties>
</file>