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клетка: строение, функции и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клетки жизни: строение, функции, адаптация.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0284" y="0"/>
            <a:ext cx="39513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прокариоты важны для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показывают, как простая клетка может быть исключительно эффективной. Их легко изучать под микроскопом, они живут почти повсюду и влияют на круговорот веществ, здоровье человека и биотехнологии.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ядра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 не отделён ядерной оболочкой: он находится в нуклеоиде и обычно представлен одной кольцевой молекулой ДНК, что упрощает организацию клетки.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есть цитоплазматическая мембрана, клеточная стенка, цитоплазма и рибосомы 70S. Эти компоненты обеспечивают защиту, обмен веществ, синтез белка и поддержание формы.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прокариот встречаются капсула, жгутики и пили. Они помогают закрепляться на поверхностях, перемещаться и переживать неблагоприятные условия среды.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кольцевые молекулы ДНК несут дополнительные гены, например устойчивости к антибиотикам. Благодаря им прокариоты быстрее приобретают полезные для выживания свойства.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клетки ускоряет обмен веществ и деление, а также делает прокариот удобными объектами для наблюдения и сравнения в школьной биологии.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прокариотической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размеры прокариотических клеток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образуют одиночные клетки, цепочки или скопления. Такая форма встречается у многих бактерий и хорошо видна на микрофотографиях, где заметна простая геометрия их строения.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 — один из самых известных типов прокариот. Удлинённая форма часто связана с активным ростом, делением и эффективным обменом веществ с окружающей средой.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Извитые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и спириллы имеют изогнутую или спиральную форму. Она может помогать клеткам двигаться в жидкой среде и занимать разные экологические ниши.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большинства бактерий составляют лишь несколько микрометров. Это увеличивает отношение площади поверхности к объёму и делает поступление веществ и деление особенно быстрыми.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бактерий и архей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общие черты прокариот и ключевые различия в строении оболочек и мембран.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относятся к прокариотам, но археи заметно отличаются биохимией и строением оболочек, что отражает их особую адаптацию к условиям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 о бактериях и археях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 и их роль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защитные оболочки и цитоплазма занимают основную часть организации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оболочек и цитоплазмы отражает их ключевую роль в защите и обмене веществ, тогда как нуклеоид и рибосомы обеспечивают наследственность и синтез белка.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функциям структур прокариотической клетки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прокариот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прокариот — не просто покров, а активная система защиты. Она поддерживает форму клетки, взаимодействует со средой и влияет на способность бактерии колонизировать разные среды.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капсула может располагаться снаружи клеточной стенки. Она уменьшает высыхание, способствует прикреплению к поверхностям и нередко повышает выживаемость бактерий в организме хозяина.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Грамотрицательные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бактерий помимо тонкого слоя муреина есть внешняя мембрана. Она содержит липополисахариды и повышает устойчивость к неблагоприятным факторам и некоторым антибиотикам.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придаёт клетке форму, защищает от механических повреждений и помогает избежать осмотического разрыва. У большинства бактерий основным веществом стенки является муреин, или пептидогликан.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мембрана и обмен веществ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пассивный и активный перенос, а также движение ионов и малых молекул. Это позволяет клетке получать нужные вещества и выводить продукты обмена.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внутреннее содержимое прокариотической клетки от внешней среды и создаёт условия для поддержания стабильного химического состава цитоплазмы.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прокариот на мембране и её впячиваниях протекают процессы, связанные с преобразованием энергии, что особенно важно при отсутствии сложных органоидов.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помогает сохранять постоянство внутренней среды клетки, регулируя поступление воды, солей и питательных веществ в зависимости от условий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Нуклеоид, плазмиды и наследственная информация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основной хромосомы и плазмид позволяет прокариотам быстро изменяться. Благодаря этому они успешно приспосабливаются к новым условиям среды и сохраняют жизнеспособность.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 — это небольшие молекулы ДНК, несущие дополнительные гены. Они могут обеспечивать устойчивость к антибиотикам, новые способы питания или другие полезные свойства.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хромосома прокариот обычно кольцевая и расположена в нуклеоиде без ядерной оболочки. Такое устройство делает доступ к ДНК быстрым и удобным для копирования.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прокариотической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бинарного деления показывает последовательность событий при размножении бактерий.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70S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стандарт рибосом прокариот, на котором строится их быстрый синтез белка.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меньшие по размеру рибосомы, поэтому многие антибиотики избирательно подавляют бактериальный белковый синтез.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общей биологии: раздел о строении прокариотических клеток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прикрепление и контакт между клетками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работают как «двигатели» клетки и помогают бактериям быстро перемещаться в воде и по влажным поверхностям, находя более благоприятные условия для роста и питания.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 обеспечивают прочное прикрепление к клеткам хозяина, частицам почвы и другим поверхностям, что важно для колонизации и образования устойчивых микробных сообществ.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пили участвуют в конъюгации — прямом обмене ДНК между клетками. Так прокариоты получают новые признаки и быстрее приспосабливаются к изменяющейся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и источники энергии у прокариот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занимают почти все экологические ниши благодаря способности использовать свет, неорганические вещества или готовую органику.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представленность у фотоавтотрофов и гетеротрофов показывает, что успех прокариот основан на метаболической гибкости.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типов питания прокариот по школьному курсу 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анаэробным путям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кислорода многие виды переходят на дыхание с нитратами, сульфатами и другими соединениями, сохраняя обмен веществ в почве, иле и кишечнике.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как запасной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подходящих акцепторов нет, клетка использует брожение. Этот путь поддерживает жизнь без кислорода, хотя энергии образуется значительно меньше.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аэробного дыхания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присутствии кислорода прокариоты используют его как конечный акцептор электронов и получают много энергии, что особенно выгодно в хорошо аэрируемых средах.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брожение и анаэробные процессы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прокариоты приносят пользу, а где становятся источником угрозы для здоровья и 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одновременно полезны и опасны: их ценят за продукцию и ферментацию, но контролируют из-за инфекций и распространения устойчивых штаммов.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 и микробиологии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прокариот для 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431" y="1796650"/>
            <a:ext cx="2248339" cy="1758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931" y="1796650"/>
            <a:ext cx="2248339" cy="17583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разлагатели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и водоёмах прокариоты первыми принимаются за разрушение отмерших остатков растений и животных. Они переводят сложные органические вещества в более простые соединения, возвращая элементы в круговорот и подготавливая их к повторному использованию живыми организмами.
</a:t>
            </a:r>
            <a:endParaRPr lang="en-US" sz="83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из воздуха — в доступную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связывают атмосферный азот и делают его доступным для растений. Благодаря этому повышается плодородие почвы, а связь микробов с корнями становится важнейшим примером взаимовыгодного симбиоза в природе.
</a:t>
            </a:r>
            <a:endParaRPr lang="en-US" sz="86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 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осуществляют фотосинтез и выделяют кислород, влияя на состав атмосферы и состояние водных экосистем. Их массовое развитие заметно меняет жизнь в водоёмах, а иногда и определяет внешний вид поверхности воды.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в экосистемах: три роли, без которых не работает круговорот веществ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бактерий при бинарном делении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возможен только при достатке питательных веществ и стабильных условиях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даже небольшая популяция быстро становится большой, поэтому контроль температуры и ресурсов резко влияет на численность бактерий.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бинарного деления по школьному курсу 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3053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прокариот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переносят гены устойчивости между разными бактериями. Благодаря этому полезный для выживания признак распространяется очень быстро, особенно в плотных популяциях.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ДНК могут случайно делать клетку менее чувствительной к препарату. Если такая клетка выживает, она передаёт устойчивость потомкам.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курс или частое применение антибиотиков создают условия отбора. Выживают только устойчивые клетки, а затем они становятся преобладающими.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больницах и сельском хозяйстве устойчивые штаммы возникают чаще из-за постоянного давления препаратов. Это делает профилактику и рациональное применение антибиотиков особенно важными.
</a:t>
            </a:r>
            <a:endParaRPr lang="en-US" sz="11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прокариотической клетки как основа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каждая структура помогает клетке сохранять форму, получать энергию, передавать наследственную информацию и адаптироваться к среде.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минимум лишнего, максимум эффективности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клетка демонстрирует, как простое устройство может сочетаться с высокой приспособляемостью. Именно это позволило прокариотам освоить почти все среды, стать важными для человека и повлиять на эволюцию 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2026-06-01T14:29:33Z</dcterms:created>
  <dcterms:modified xsi:type="dcterms:W3CDTF">2026-06-01T14:29:33Z</dcterms:modified>
</cp:coreProperties>
</file>