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водоросли и их значение для природы и человека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древние организмы, жизненно важные для природы 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классификация водорослей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появились около 1,5 миллиарда лет назад, изменив атмосферу Земли. Сегодня их делят на микроскопические и макроскопические, включая зелёные, бурые и красные виды с разными пигментами и средой обитания.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водорослей: от микроскопических до гигантов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хлореллы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Хлореллы — маленькие одноклеточные водоросли, которые буквально плавают в воде. Они активно фотосинтезируют и служат пищей для водных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Нитчатые спирогиры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образует длинные нитчатые структуры, видимые невооружённым глазом. Эти водоросли часто покрывают озёра и реки тонкой зелёной плёнкой.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макроскопические водоросли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и макроцистис — морские гиганты, достигающие нескольких метров длины. Они создают подводные леса, важные для экологии океанов.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водорослей и их особенности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обычно живут в пресной воде, содержат хлорофилл и близки к высшим растениям по строению.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обитают в морях, могут достигать больших размеров, благодаря пигменту фукоксантину они имеют характерный цвет.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предпочитают морские глубины, их пигмент фикоэритрин обеспечивает красноватый оттенок и способность к жизни на глубине.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водорослей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водорослей содержит ядро, пленочную оболочку, хлоропласты и крупную вакуоль. Оболочка обычно состоит из целлюлозы, придавая клетке форму и защиту.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запасные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имеют различные пигменты: зелёные — хлорофилл a и b, бурые — фукоксантин, красные — фикоэритрин. Они накапливают крахмал или ламинарины и образуют слизистые выделения.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Преобладающее число видов приспособлены к жизни именно в морской воде, проявляя высокую экологическую пластичность.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адаптированы к морским условиям, что свидетельствует об их важной роли в морских экосистемах.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водорослей по средам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фотосинтез: источник кислорода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примерно половину кислорода на Земле, обеспечивая жизнь многих организмов.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через пигменты, улавливающие солнечный свет, включая хлорофилл и другие окрашивающие вещества.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поглощают углекислый газ, снижая его концентрацию в атмосфере и способствуя борьбе с изменением климата.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активно выделяют кислород в воду и атмосферу, поддерживая экологический баланс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пищевых цепях и экосистемах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основной пищей для мелких водных животных, передавая энергию солнца вверх по пищевой цепи.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фильтрации воды и круговороте углерода, кислорода и азота, поддерживая чистоту и устойчивость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особенности разных групп водорослей, включая место обитания, пигменты и примеры.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среда обитания сильно различаются, определяя экологические роли водорослей.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зелёных, бурых и красных водорослей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питании человека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богаты йодом, железом, витаминами и белком, что делает их полезным продуктом питания.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Азии, таких как Япония и Корея, водоросли традиционно включают в ежедневный рацион.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помогает укреплять щитовидную железу и улучшать обмен веществ благодаря богатому составу.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 морскими водорослями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скопления морских водорослей активно поглощают углекислый газ, что помогает снижать парниковый эффект и замедлять глобальное потепление. Это важный естественный механизм, поддерживающий климатическую стабильность Земли.
</a:t>
            </a:r>
            <a:endParaRPr lang="en-US" sz="127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защите береговых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заросли бурых водорослей препятствуют эрозии берегов, уменьшая воздействие волн и укрепляя почву. Они служат укрытием и местом обитания для многих видов рыб и моллюсков.
</a:t>
            </a:r>
            <a:endParaRPr lang="en-US" sz="136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водорослей на климат и окружающую среду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промышленности: продукты и технологии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Агар-агар, извлекаемый из красных водорослей, широко используется как натуральный загуститель в пищевой промышленности и лабораторных исследованиях.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из бурых водорослей применяют в косметике и медицине для создания гелей и пластырей благодаря их влагоудерживающим свойствам.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питательными кормами для животных и основой для органических удобрений, улучшая качество почвы и способствуя устойчивому сельскому хозяйству.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разрабатывают методы получения биотоплива на основе микроводорослей, что обещает экологически чистый и возобновляемый источник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медицина: фармакологические свойства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водорослей содержат вещества с противовирусным и противовоспалительным действием, активно применяемые в изготовлении медицинских мазей и лекарственных средств.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 на основе ламинарии и спирулины улучшает состояние кожи благодаря антиоксидантам, защищая её от вредного воздействия окружающей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биоиндикаторы состояния воды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чувствительны к загрязнению химикатами и тяжелыми металлами, меняя свою численность и видовой состав.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водорослей сигнализирует о качестве воды, позволяя контролировать загрязнение водоёмов в режиме реального времени.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как биоиндикаторов помогает оценить экологическую безопасность и своевременно принимать меры по охране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типичной водоросли: чередование поколений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цикла ламинарии и морских бурых водорослей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892" y="2183086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водорослях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водоросли в Антарктиде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водоросли окрашивают снег в розовый цвет, позволяя выживать в суровых условиях и создавая необычные природные пейзажи.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источник белка для космонавтов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содержит около 60% белка и используется в рационах космонавтов для поддержания здоровья и энергии во время полётов.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гигант среди водорослей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является самой длинной водорослью, достигая в длину до 60 метров, и образует подводные леса, важные для морской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опасность: цветение воды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происходит чрезмерный рост сине-зелёных водорослей, вызывая цветение воды. Это снижает количество кислорода и приводит к массовой гибели рыбы в водоёмах.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цветения становятся избыток удобрений с азотом и фосфором, а также повышение температуры воды, что особенно опасно для прудов и водохранилищ.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сохранение водорослей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поддерживать чистоту рек, озёр и морей, предотвращая загрязнение и обеспечивая комфортные условия для водорослей.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сброса сточных вод и использования удобрений помогает снизить негативное воздействие на водные экосистемы.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способствует сохранению редких видов водорослей и поддержанию их численности.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водорослей обеспечивает устойчивость экосистем и препятствует развитию экологических катастроф.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будущего: инновации на основе водорослей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топливо из микроводорослей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технологии получения биотоплива из микроводорослей, способного заменить нефть. Это позволит снизить выбросы парниковых газов и обеспечить энергонезависимость.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пищевые продукты с высоким содержанием белка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создают питательные добавки и продукты, которые подходят для веганов и помогают бороться с дефицитом белка в рационе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очистка воды и создание биоматериалов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в очистке сточных вод становится эффективным экологическим решением. Кроме того, разрабатываются биоматериалы для медицины и 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основа жизни и прогресса
</a:t>
            </a:r>
            <a:endParaRPr lang="en-US" sz="385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важнейшую роль в поддержании жизни на Земле и служат ресурсом для человека. Сохранение их разнообразия необходимо для здоровья планеты и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2026-05-08T13:58:25Z</dcterms:created>
  <dcterms:modified xsi:type="dcterms:W3CDTF">2026-05-08T13:58:25Z</dcterms:modified>
</cp:coreProperties>
</file>