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на плане и карте. Часть 2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высоты, горизонтали и формы рельефа на карте.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рельеф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небольшой участок подробно, а карта — большую территорию обобщённо. При чтении рельефа важно замечать высоты, горизонтали и направление склонов.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 и как его показывают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Рельефом называют все неровности земной поверхности: возвышенности, впадины, склоны и долины. Именно он делает участок местности непохожим на ровную плоскость.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фото, а знаки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рельеф не рисуют как фотографию. Его передают условными знаками, которые помогают понять форму местности и сравнивать разные участки.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обозначения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показывают точные числа, горизонтали — форму поверхности, а бергштрихи указывают, где находится понижение. Вместе они дают полную картину.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подписи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вершин, урезов воды и впадин помогают быстро ориентироваться на местности. По ним легче увидеть, что расположено выше, а что ниже.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шире и обобщённее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охватывает большую территорию и объединяет множество объектов в более общую картину. Здесь рельеф передан условно, но хорошо заметны перепады высот и основные формы местности.
</a:t>
            </a:r>
            <a:endParaRPr lang="en-US" sz="94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склон, два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склон на плане можно рассмотреть по отдельным линиям и подписям. На карте он выглядит проще, зато позволяет сравнить соседние районы между собой.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План: крупно и подробно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крупном плане виден даже небольшой овраг, дорога или отдельный холм. Из-за малого охвата детали читаются сразу, поэтому форма поверхности воспринимается очень наглядно.
</a:t>
            </a:r>
            <a:endParaRPr lang="en-US" sz="915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масштаб меняет вид рельефа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и относительные высоты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точек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две точки и находят разницу их высот. Это и есть относительная высота, которая показывает, насколько одна точка выше другой.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морем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абсолютную высоту — расстояние от точки до уровня моря. Именно это число чаще всего подписывают на топографических картах.
</a:t>
            </a:r>
            <a:endParaRPr lang="en-US" sz="895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карте
</a:t>
            </a:r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 высотам легко сравнить вершины, днища долин и низины. Подписи на карте позволяют делать это без вычислений и догадок.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на карте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холмы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отметка на вершине показывает точную высоту самой высокой точки. Она помогает быстро найти главное поднятие на участке и оценить его значение.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объекты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дорог, мостов и берегов отметки нужны для ориентирования и строительных расчётов. По ним удобно проверить, как меняется поверхность рядом с объектом.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несколько отметок, можно сразу увидеть, где местность выше, а где ниже. Это особенно полезно на пересечённом рельефе.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идёт спад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направлению чисел и соседним значениям можно понять, в какую сторону поверхность понижается. Так карта помогает читать рельеф без длинных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Горизонтали: основа чтения рельефа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
</a:t>
            </a:r>
            <a:pPr algn="l" indent="0" marL="0">
              <a:lnSpc>
                <a:spcPct val="80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 соединяет точки с одинаковой высотой. Поэтому каждая линия на карте показывает не случайную границу, а точный уровень поверхности.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шаг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горизонталями сохраняется одно и то же превышение по высоте. Это превышение называют высотой сечения карты.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линиям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горизонталей вокруг формы рельефа, тем точнее можно представить её очертания. По ним видно подъём, спуск и направление поверхности.
</a:t>
            </a:r>
            <a:endParaRPr lang="en-US" sz="9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подписи горизонталей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Подписанные горизонтали помогают быстро определить высоту линии и не пересчитывать её по соседним контурам. Это особенно удобно при чтении рельефа на небольшой 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 на горизонтали, тем выше участок. По последовательности подписей легко увидеть общий подъём или спуск.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Топографическая карта; учебный пример по горизонталям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Крутизна склона по расстоянию между линиями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горизонталями — самый быстрый признак крутизны склона. Чем плотнее линии на схеме, тем труднее подъём и тем резче перепад высот.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расположенные горизонтали показывают более крутой склон, а редкие линии — более пологий.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расстояния между горизонталями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 горы на плане и карте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контуры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горизонталях холм выглядит как несколько замкнутых линий. К центру высоты увеличиваются, а самая верхняя точка обычно отмечена числом.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линий — выше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линий внутри контура, тем выше форма местности. Если линии лежат тесно, склоны становятся круче и подъем заметнее.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вершины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подписи высоты на вершине удобно проверить, насколько поднята местность над уровнем моря. Это помогает сравнивать соседние холмы.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или гора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отличаются от холмов прежде всего размером и перепадом высот. На карте это видно по количеству контуров и их плотности.
</a:t>
            </a:r>
            <a:endParaRPr lang="en-US" sz="9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Котловины: как не спутать с холмом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8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котловине горизонтали образуют замкнутые линии, но значения высот к центру становятся меньше. Это главный признак, который отличает впадину от холма при чтении плана или карты.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внутри контура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нет подписей высот, помогают специальные штрихи внутри замкнутого контура. Они показывают, что поверхность понижается к середине, а не поднимается вверх.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высотам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всегда сравнивайте числа на горизонталях и направление штрихов. Тогда можно уверенно определить котловину даже на небольшом фрагменте карты.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хребет от лощины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горизонталей и направлению вытянутости можно различить повышенные и пониженные линии рельефа.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 и тальвег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раздела стока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 проходит по линии наибольших высот между соседними понижениями. По обе стороны от него вода стекает в разные стороны, поэтому он показывает границу стока.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низкое место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Тальвег, наоборот, соединяет самые низкие точки днища долины или лощины. По этой линии обычно направляется русло ручья или реки, если вода есть постоянно.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водным потоком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читать не только форму рельефа, но и движение воды. Если знать водораздел и тальвег, легче понять, куда потечёт осадок после дождя.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направление склона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направления склона основано на изменении отметок высот и изгибе горизонталей на топографической карте.
</a:t>
            </a:r>
            <a:endParaRPr lang="en-US" sz="1136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распознай форму местности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как ведут себя горизонтали: если они замкнуты и высоты уменьшаются к центру, перед вами впадина, а не возвышенность. Это базовый ориентир.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подписи высот и сравните их с соседними линиями. Более низкие значения внутри контура подтверждают, что поверхность опускается к середине участка.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проверьте штрихи: они направлены внутрь котловины и помогают не перепутать её с холмом. Такой признак особенно полезен, когда рисунок выглядит похожим.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простой профиль по горизонталям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Выберите разрез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на карте линию разреза там, где хотите увидеть профиль. Эта линия показывает, какие формы рельефа окажутся в сечении.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Перенесите точки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места пересечения линии с каждой горизонталью и перенесите их на ось профиля. Чем чаще пересечения, тем быстрее меняется высота.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Постройте линию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точки плавной линией и сравните участки. Крутые склоны дадут резкие подъёмы, а пологие — более мягкий изгиб профиля.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Сделайте вывод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профиль помогает увидеть холм, лощину и общий наклон поверхности. По нему удобно проверять, где местность поднимается, а где понижается.
</a:t>
            </a:r>
            <a:endParaRPr lang="en-US" sz="8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какая местность круче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два участка с одинаковым перепадом высот. Разница только в расстоянии между горизонталями: это и определяет крутизну склона.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2 круче, потому что горизонтали расположены теснее. Это можно определить сразу, без вычислений.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«Земная поверхность на плане и карте. Часть 2»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территорий по высоте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высот показывает, как распределяются абсолютные высоты на карте. По ней удобно сравнивать разные типы территорий и не путать отдельную точку с общим фоном местности.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диапазон, тем сильнее меняется рельеф. Сначала оценивают общий фон, а уже потом отдельные отметки.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географическая классификация высот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рельефа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рельефа на топографической карте от общих данных к частным признакам формы поверхности.
</a:t>
            </a:r>
            <a:endParaRPr lang="en-US" sz="1123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без загадок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читать рельеф уверенно, нужно смотреть на отметки высот, горизонтали и их форму вместе. Тогда холмы, котловины, склоны и долины становятся понятными без догадок.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2026-07-26T16:27:23Z</dcterms:created>
  <dcterms:modified xsi:type="dcterms:W3CDTF">2026-07-26T16:27:23Z</dcterms:modified>
</cp:coreProperties>
</file>