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местности: как читать и строить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строить план местности шаг за шагом.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план местности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нужен для школьного двора, парка, улицы или дачного участка: везде, где важно быстро сориентироваться и точно измерить небольшую территорию.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 местности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небольшой участок сверху и в уменьшенном виде, поэтому помогает увидеть расположение объектов сразу целиком, без лишних подробностей.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нем изображают реальные объекты: дороги, здания, реку, деревья и другие заметные ориентиры, которые легко узнать на местности.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нужен, чтобы быстро понять, что и где находится, а также измерить расстояние между объектами по масштабу.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удобен для школьных заданий, прогулок и простых наблюдений на местности, где важна точность небольшого участка.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участок и большая территория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географии школьный двор и большая страна выглядят по-разному не только из-за размера. План показывает короткий путь от ворот до спортплощадки, а карта — целый регион со множеством объектов и линий.
</a:t>
            </a:r>
            <a:endParaRPr lang="en-US" sz="1132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Подробность и обобщение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удобен, когда нужно рассмотреть детали: отдельные здания, дорожки, деревья и изгибы ручья. Карта, напротив, обобщает пространство и помогает увидеть общую картину на большой площади.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обозначения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условные обозначения обычно проще, а сами объекты изображены крупнее. На карте знаков больше, и для чтения часто нужны знания о градусной сетке и масштабе карты.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план отличается от карты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плана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уменьшено изображение на листе. Без него нельзя понять, сколько метров на местности соответствует одному сантиметру на плане.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сторон горизонта помогает не перепутать, где север, юг, восток и запад. Благодаря этому объекты можно правильно расположить относительно друг друга.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заменяют реальные предметы простыми рисунками. Они делают план понятным и позволяют не перегружать лист длинными подписями.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означает каждый символ. По ней легко проверить, верно ли прочитан план и ничего ли не перепутано.
</a:t>
            </a:r>
            <a:endParaRPr lang="en-US" sz="12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один сантиметр на плане равен ста сантиметрам в природе.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1:100 помогает понять, что маленький отрезок на листе соответствует большему расстоянию на местности.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географии для 6 класса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на плане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наверху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большинстве планов север помещают сверху листа. Это правило делает схему привычной и помогает быстрее сравнивать разные объекты между собой.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на плане находится в нижней части, а восток и запад — справа и слева. Такое расположение облегчает поиск нужного направления.
</a:t>
            </a:r>
            <a:endParaRPr lang="en-US" sz="1345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известно, где север, можно понять, как расположен каждый объект относительно другого. Например, школа может быть севернее площадки или западнее ручья.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часто обозначают стрелкой с буквой «С». Она подсказывает, как повернуть план, чтобы ориентироваться без 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 плане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помогают быстро прочитать план и узнать объекты без длинных подписей.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знаки заменяют реальные объекты и делают план компактным и 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5369" y="1155650"/>
            <a:ext cx="22275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легенда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поясняет, что означает каждая линия на плане: дорога, тропинка, граница участка или берег. Без нее одинаковые штрихи можно легко перепутать.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растений и водоемов помогают узнать деревья, кусты, ручьи и пруды. Благодаря этому план читается почти как карта небольшого участка.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зданий и построек показывают дома, школу, павильоны и другие сооружения. По легенде видно, какой прямоугольник что означает.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различать элементы местности и быстрее находить нужный объект. Обычно они дополняют условные знаки и делают схему нагляднее.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способа применяют для передачи рельефа: отметки высот и горизонтали.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 плане передают условными способами, чтобы показать подъемы и понижения на плоском листе.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ориентируют план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плана выполняют по компасу и по местным признакам, затем сравнивают результат.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нужно проверять в первую очередь: направление, расстояние и условные знаки.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легче быстро найти и исправить типичные неточности на плане.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«План местности»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пример: участок возле школы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вход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школьного крыльца сразу видны углы здания, вход и дорожка к воротам. Такие ориентиры удобно отмечать на плане, потому что их легко найти глазами и измерить расстояние между ними.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и деревья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краю участка тянется ручей, а рядом стоят несколько деревьев. Их форма на схеме проста: линия для воды и маленькие значки деревьев помогают быстро понять, где проходит граница и что находится рядом.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для измерений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открытом месте расположена спортивная площадка, заметная по прямоугольной форме и свободному пространству вокруг. Это хороший объект для построения плана: его контуры легко перенести на бумагу без лишних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Выбор масштаба и точек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масштаб и рамки участка, затем отмечают опорные точки для построения схемы.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Измерение и 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снимают размеры на местности, потом переводят их в выбранный масштаб и оформляют объекты знаками.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Подписи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нанесения объектов добавляют подписи и направление севера, затем сверяют схему с реальным участком.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набор объектов для плана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простого плана школьного участка достаточно нескольких заметных объектов. Таблица показывает, что каждый элемент должен иметь свой знак и понятное объяснение в легенде.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на плане различаются по форме и расположению, а легенда помогает читать их без догадок.
</a:t>
            </a:r>
            <a:endParaRPr lang="en-US" sz="1016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школьного участка для построения плана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по основам плана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показывает масштаб?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расстояния на плане меньше реальных. Если ты умеешь его читать, то можешь не только рассмотреть схему, но и вычислить длину пути на местности.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Где север?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на плане обычно направлен вверх, поэтому сначала найди стрелку или букву С. После этого будет проще понять, где находятся соседние объекты и как они расположены друг относительно друга.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Зачем нужна легенда?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нужна для расшифровки всех условных знаков. Без неё дорожка, дерево или здание могут быть непонятны, а с ней план читается быстро и 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планом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213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 легенду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легенду и выпиши три объекта, которые есть на схеме. Сопоставь каждый знак с реальным предметом и проверь, не пропущено ли что-то важное.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026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Посчитай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масштаб и вычисли реальное расстояние от школы до площадки. Сначала измерь отрезок на плане, затем переведи его в действительные метры по указанному соотношению.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39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Ориентируй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 схему так, чтобы север оказался сверху. После этого сравни расположение дорожки, ручья и деревьев с их положением на местности.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План, который помогает ориентироваться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помогает быстро разобраться в небольшом участке, увидеть расположение объектов и проверить расстояния. Если уметь читать масштаб, направление и знаки, схема становится понятной и полезной.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2026-07-26T19:04:01Z</dcterms:created>
  <dcterms:modified xsi:type="dcterms:W3CDTF">2026-07-26T19:04:01Z</dcterms:modified>
</cp:coreProperties>
</file>