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Что такое свойства тел?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тел, отличающие их: форма, масса, плотность и другие важные характеристики.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свойства тел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свойств тел помогает понять природу и строение живых и неживых объектов, объясняет природные явления и применение материалов в быту и технике.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размер тел в природе и технике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имеют разные формы: сферу, куб, цилиндр и другие, что влияет на их функции в природе и техниках.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измеряют длиной, шириной, высотой или диаметром, что важно для классификации и выбора деталей.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формы и размера помогает организовать структуры в живой природе и оптимизировать технические конструкции.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Агрегатные состояния вещества в окружающем мире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тела сохраняют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и стол — примеры твёрдых тел, которые держат постоянную форму и объём независимо от сосуда или условий.
</a:t>
            </a:r>
            <a:endParaRPr lang="en-US" sz="10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Жидкости принимают форму сосуда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вода и сок заполняют ёмкость, сохраняя при этом постоянный объём, что позволяет им быть удобными для хранения и транспортировки.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Газы заполняют доступное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углекислый газ заполняют весь доступный объём, меняя форму и размер вместе с сосудом или пространством.
</a:t>
            </a:r>
            <a:endParaRPr lang="en-US" sz="1088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показывает, сколько пространства занимает тело, измеряется литрами и кубическими сантиметрами, что важно для разных областей науки и быта.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физики для 6 класса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литр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стандартная единица измерения объёма жидкостей и газов.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масса и как её измеряют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— основная величина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показывает количество вещества в теле и не зависит от его формы или состояния, например, лёд или вода имеют одинаковую массу.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массы в 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весы используют для определения массы продуктов, позволяя точно узнать количество и стоимость товара.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массы, объёма и плотности трёх веществ показывает их различия и особенности.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воды, железа и воздуха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значительно плотнее воды, а воздух гораздо легче обеих веществ.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энциклопедия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вещества и её значение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показывает массу вещества, содержащуюся в единице объёма, и измеряется в килограммах на кубический метр.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имеет плотность около 1000 кг/м³, что влияет на её способность поддерживать живые организмы.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плотности объясняет, почему одни тела тонут, а другие плавают на поверхности.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— плотный металл с плотностью около 7870 кг/м³, что делает его тяжёлым и прочным материалом.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Твёрдость материалов: как её измеряют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 — высший стандарт твёрдости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 занимает верхнее место по твёрдости, не царапается другими минералами и используется в ювелирном деле и промышленности.
</a:t>
            </a:r>
            <a:endParaRPr lang="en-US" sz="1008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 — пример мягкого материала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 легко царапается ногтем, что показывает его низкую твёрдость и удобство в качестве школьного инструмента.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Мооса для классификации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Специальная шкала измеряет твёрдость материалов от 1 до 10, помогая определить свойства различных веществ и выбирать материалы для работы.
</a:t>
            </a:r>
            <a:endParaRPr lang="en-US" sz="103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Упругость и пластичность тел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Упругие материалы, как резинка или мяч, восстанавливают форму после деформации, что важно для амортизации и пружин.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Пластичные тела, например пластилин и глина, сохраняют свою форму после изменения, позволяя создавать различные модели.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Упругость помогает в изготовлении изделий, требующих возврата к исходной форме после нагрузок.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Пластичность полезна для формовки и обработки материалов в творчестве и промышленности.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Газы расширяются в десятки раз сильнее, чем жидкости и твёрдые тела при одинаковом нагревании, что влияет на работу множества бытовых приборов.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объёма при нагревании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газов наиболее чувствителен к нагреванию, что используется в термометрах и аэростатах для контроля температуры и подъёма воздуха.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справочники, данные 2023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Способность веществ растворяться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Растворимость определяется тем, как вещества смешиваются с жидкостями, например, сахар и соль легко растворяются в воде, а песок практически не растворяется. Это важно для пищевой и химической промышленности.
</a:t>
            </a:r>
            <a:endParaRPr lang="en-US" sz="859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Растворимость: примеры в природе и быту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температуры на растворимость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существенно влияет на растворимость: горячая вода усваивает больше сахара, чем холодная. Этот эффект используется в приготовлении напитков и природных процессах минерального растворения.
</a:t>
            </a:r>
            <a:endParaRPr lang="en-US" sz="8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Теплопроводность: почему зимой утепляют дома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Металлы, такие как медь и алюминий, эффективно проводят тепло, поэтому применяются для изготовления посуды, требующей быстрого нагрева и равномерного распределения тепла.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с низкой теплопроводностью, например дерево или пластик, используются для изготовления ручек посуды и утепления зданий, чтобы сохранить тепло и повысить энергоэффективность домов.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утеплителя с низкой теплопроводностью позволяет уменьшить теплопотери в холодное время года, обеспечивая комфортный микроклимат и снижая затраты на отопление.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Электропроводность и её значение для техники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Металлы, такие как медь, алюминий и серебро, обладают высокой электропроводностью и широко применяются для изготовления электрических проводов и компонентов техники.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Неметаллические материалы, включая дерево, пластик и резину, являются изоляторами и предотвращают утечку тока, обеспечивая безопасность при работе с электроприборами.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проводимости помогает в проектировании электрооборудования с эффективной защитой от коротких замыканий и электрических повреждений.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переходов состояния вещества: плавление, испарение и конденсация
</a:t>
            </a:r>
            <a:endParaRPr lang="en-US" sz="157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последовательность изменения агрегатных состояний вещества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Прочность: какой материал выбрать?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материалов определяется их способностью выдерживать нагрузки без разрушения, что важно при выборе строительных материалов, например, бетон применяется из-за высокой прочности и долговечности.
</a:t>
            </a:r>
            <a:endParaRPr lang="en-US" sz="837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материалы, такие как мел и стекло, легко ломаются, поэтому их используют в ситуациях с низкими нагрузками или для декоративных целей, учитывая особенности их структуры.
</a:t>
            </a:r>
            <a:endParaRPr lang="en-US" sz="949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1850" y="3436634"/>
            <a:ext cx="201150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свойств тел в жизни человека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 в технике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лёгкости и прочности алюминий широко применяется в самолётостроении и производстве велосипедов, что обеспечивает экономию топлива и удобство использования.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Резина и упругость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Упругие свойства резины позволяют создавать шины и ластики, которые способны возвращать форму после деформации, обеспечивая комфорт и безопасность.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и прозрачность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 используют для окон и бутылок благодаря его прозрачности и прочности, что позволяет видеть содержимое и защищать от внешних воздействий.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Мооса помогает определить твёрдость материала благодаря простому сравнению с эталонными минералами.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шкала твёрдости Мооса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твёрдость алмаза делает его незаменимым для промышленной резки и ювелирного дела, а мягкие материалы используются там, где требуется лёгкая обработка.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Минералогические справочники, 2023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свойства тел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свойств тел помогает выбирать подходящие материалы для строительства и изготовления техники, обеспечивая их надёжную и долговечную работу.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природных явлений на основе свойств тел способствует осознанному использованию ресурсов и более глубокому изучению окружающего мира.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этих знаний помогает соблюдать безопасность при использовании бытовых предметов и предотвращает возможные аварийные ситуации.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свойств тел в познании мира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свойств тел раскрывает закономерности природы и технологии, формируя базу для научного мышления и практических навыков, необходимых каждому школьнику.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2026-05-08T09:05:27Z</dcterms:created>
  <dcterms:modified xsi:type="dcterms:W3CDTF">2026-05-08T09:05:27Z</dcterms:modified>
</cp:coreProperties>
</file>