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свойств действий над числами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записывать свойства действий кратко и наглядно.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алгебре нужны буквы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позволяют записать общее правило для разных чисел одной формулой. С их помощью удобнее считать, сравнивать выражения и переходить от примеров к закономерностям.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состоит из чисел и знаков действий. Его можно сразу вычислить, потому что все данные уже записаны и ничего подставлять не нужно.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Буквенное выражение содержит переменную вместе с числами и знаками действий. Например, a+7 или 3x. Оно показывает не одно число, а целый набор возможных значений.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 буквенного выражения, вместо буквы подставляют конкретное число. Тогда одна и та же запись может дать разные результаты в разных случаях.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помогают сократить длинные рассуждения и записать правило короче. Вместо множества отдельных примеров появляется одно выражение, которое подходит для многих чисел.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буквенными выражениями показывает, как арифметика переходит в алгебру. Здесь уже важно не только считать, но и понимать смысл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как место для числа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обозначает число, которое пока не известно. В выражении она играет роль места, куда позже можно подставить подходящее значение.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может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обозначать разные числа в разных заданиях. Поэтому выражение с переменной удобно использовать, когда нужно описать общий случай.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2a буква a показывает число, которое умножают на 2. В n+4 буква n обозначает любое число, к которому прибавляют 4.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свойств помогает увидеть, как они записываются и где применяются.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«Буквенная запись свойств действий над числами»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действий в буквенной записи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и сочетательное свойства относятся к сложению и умножению, а распределительное показывает, как умножение связано со скобками.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особенно удобно применять при сложении и умножении, потому что порядок чисел можно менять без изменения результата.
</a:t>
            </a:r>
            <a:endParaRPr lang="en-US" sz="166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быстрее считать устно и упрощать записи, когда нужно лишь переставить слагаемые или множители.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«Переместительное свойство»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можно по-разному сгруппировать числа: (a+b)+c=a+(b+c). Это удобно, если одни слагаемые проще объединить сначала, а другие — позже.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умножения действует такое же правило: (a·b)·c=a·(b·c). Группировка множителей помогает выбрать более удобный порядок вычислений и сократить устный счёт.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показывает, что важна не только последовательность чисел, но и то, как они объединены в пары. Само значение суммы или произведения при этом не меняется.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не 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вычитания и деления такого общего правила нет. Если изменить группировку, результат может стать другим, поэтому переносить свойство на эти действия нельзя.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множитель для двух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стоит перед скобками, оно умножается на каждую часть внутри них. Поэтому a(b+c) превращается в ab+ac. Так одна операция аккуратно распределяется на две части выражения.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с разностью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скобок стоит разность, правило работает так же: a(b−c)=ab−ac. Здесь важно сохранить знак между слагаемыми, чтобы не исказить значение выражения.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раскрывают скобки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выражений с распределительным свойством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материалу урока, без статистических данных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свойства действий используются чаще всего
</a:t>
            </a:r>
            <a:endParaRPr lang="en-US" sz="212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эти свойства встречаются не только в преобразованиях, но и при проверке ответов и быстрых вычислениях.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свойства нужны при раскрытии скобок и упрощении выражений; именно эти навыки становятся основой дальнейшей работы с алгеброй.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91850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упрощения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выражение — значит сохранить его значение, но сделать запись короче и удобнее для чтения, вычислений и дальнейших преобразований.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4192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одинаковые слагаемые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выражении есть одинаковые буквенные части, их можно объединить: 4x+2x=6x, потому что складываются коэффициенты при одной и той же переменной.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7245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свойства действий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и сочетательное свойства помогают менять порядок и группировать числа, а распределительное — раскрывать скобки, не изменяя значение выражения.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12747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3(a+5) сначала раскрывают: 3a+15, а затем, если нужно, сравнивают с другими слагаемыми и приводят выражение к более простой форме.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53015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аккуратнее запись, тем легче считать, проверять ответы и замечать общую структуру выражения в алгебраических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алгебраическая запись переводится на обычный язык и что означает каждое выражение.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«Буквенная запись свойств действий над числами»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буквенных записей и их смысла
</a:t>
            </a:r>
            <a:endParaRPr lang="en-US" sz="248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алгебраическая запись может описывать разные словесные ситуации, но всегда сохраняет точный математический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50" y="1524793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 с помощью свойств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преобразуют левую и правую части равенства по одному и тому же свойству. Если записи совпадают, равенство можно считать верным без лишних вычислений.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подставляют несколько чисел вместо буквы и считают обе части. Если результаты совпадают каждый раз, это подтверждает правильность преобразования.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опирается не на случайный пример, а на общее свойство выражений. Поэтому он помогает убедиться, что равенство верно для любых допустимых значений.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вычитанием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a−b=b−a: при вычитании порядок чисел важен, и замена местами обычно меняет результат. Именно здесь чаще всего появляется ошибка.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2(a+b)=2a+b неправильна, потому что число перед скобками должно умножаться на каждое слагаемое внутри. Пропуск одного слагаемого искажает значение выражения.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a: b=b: a тоже неверно: деление не обладает переместительным свойством. Если поменять делимое и делитель, получится другое число или даже невозможное действие.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минусе перед скобками нужно изменить знаки всех слагаемых внутри. Чтобы заметить ошибку, полезно подставить число или сравнить ответ с образцом.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темы; качественное сравнение без точных статистических данных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преобразования выражений
</a:t>
            </a:r>
            <a:endParaRPr lang="en-US" sz="215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не меняет смысл выражения, но делает его короче и удобнее для дальнейших вычислений и сравнения.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уменьшается объём записи и число действий, поэтому вычисления становятся быстрее и 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в жизненных задачах
</a:t>
            </a:r>
            <a:endParaRPr lang="en-US" sz="270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наборов
</a:t>
            </a:r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цена нескольких одинаковых наборов удобно записывается через скобки: 3(4+2). Это означает три набора, в каждом по четыре и два предмета. Такая запись помогает быстро посчитать общую стоимость или количество без длинных перечислений.
</a:t>
            </a:r>
            <a:endParaRPr lang="en-US" sz="1403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разложить одинаковое число тетрадей по нескольким папкам, подходит запись 2(a+5). Она показывает, что каждая группа содержит одинаковый набор предметов. Алгебраическая форма сразу подсказывает, как собрать и проверить результат.
</a:t>
            </a:r>
            <a:endParaRPr lang="en-US" sz="14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буквенными выражениями
</a:t>
            </a:r>
            <a:endParaRPr lang="en-US" sz="227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и проверке выражений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78" y="4118196"/>
            <a:ext cx="389025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свойства нужны дальше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действий помогает преобразовывать части уравнения и делать запись короче. Это облегчает поиск неизвестного и проверку полученного ответа.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 периметра строятся на буквенной записи. Здесь важно уметь подставлять значения и понимать, как одно правило работает для разных фигур.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свойства действий становятся основой для работы с выражениями, тождествами и формулами. Без них трудно переходить от отдельных примеров к общим правилам.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способ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учат видеть не только числа, но и структуру выражения. Такой подход нужен, когда одна запись должна описывать целый класс задач.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 запоминания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91850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сложения и умножения можно менять местами слагаемые или множители: a+b=b+a, a·b=b·a. Значение выражения при этом не изменяется.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4192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можно по-разному группировать числа: (a+b)+c=a+(b+c), (a·b)·c=a·(b·c). Это удобно при вычислениях по частям.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7245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скобками умножают на каждое слагаемое: a(b+c)=ab+ac. Если внутри скобок разность, знак тоже распределяется по каждому числу.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12747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свойства не работают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вычитания и деления такие записи не выполняются: порядок и группировка могут изменить результат. Поэтому их нельзя переносить на любые действия без проверки.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53015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быстрее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связывать формулу с примером и проверять её на числах. Тогда буквы становятся не абстракцией, а удобной записью знакомого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арифметики к алгебре
</a:t>
            </a:r>
            <a:endParaRPr lang="en-US" sz="2892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запись делает свойства действий наглядными и компактными. Она помогает быстрее считать, раскрывать скобки, упрощать выражения и уверенно переходить к уравнениям и формулам.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2026-05-29T20:22:50Z</dcterms:created>
  <dcterms:modified xsi:type="dcterms:W3CDTF">2026-05-29T20:22:50Z</dcterms:modified>
</cp:coreProperties>
</file>