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4950" y="461297"/>
            <a:ext cx="4209600" cy="419315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4250" y="245775"/>
            <a:ext cx="5200200" cy="5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284250" y="875675"/>
            <a:ext cx="4287600" cy="3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страха глаза велики: русская сказка о смешном испуге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о том, как страх делает обычное событие огромным.
</a:t>
            </a:r>
            <a:endParaRPr lang="en-US" sz="3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6" y="0"/>
            <a:ext cx="4304667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90763" y="543900"/>
            <a:ext cx="3701700" cy="405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из народной мудрости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«У страха глаза велики» — короткая русская народная сказка с повторениями и ясным сюжетом. Её легко читать во 2 классе, потому что герои знакомы детям, а название сразу подсказывает главную мысль.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2404" y="1205754"/>
            <a:ext cx="120788" cy="16105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34941" y="3347333"/>
            <a:ext cx="165533" cy="14714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47415" y="1205754"/>
            <a:ext cx="140920" cy="161051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107787" y="1211486"/>
            <a:ext cx="165533" cy="14714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468903" y="3354690"/>
            <a:ext cx="165533" cy="132426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4" name="Text 1"/>
          <p:cNvSpPr txBox="1"/>
          <p:nvPr/>
        </p:nvSpPr>
        <p:spPr>
          <a:xfrm>
            <a:off x="340175" y="1384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есть в сказке
</a:t>
            </a:r>
            <a:endParaRPr lang="en-US" sz="2800" dirty="0"/>
          </a:p>
        </p:txBody>
      </p:sp>
      <p:sp>
        <p:nvSpPr>
          <p:cNvPr id="15" name="Text 2"/>
          <p:cNvSpPr txBox="1"/>
          <p:nvPr/>
        </p:nvSpPr>
        <p:spPr>
          <a:xfrm>
            <a:off x="479200" y="1491250"/>
            <a:ext cx="1654893" cy="11137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3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Заяц
</a:t>
            </a:r>
            <a:pPr algn="l" indent="0" marL="0">
              <a:lnSpc>
                <a:spcPct val="100000"/>
              </a:lnSpc>
              <a:buNone/>
            </a:pPr>
            <a:r>
              <a:rPr lang="en-US" sz="707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первым поддаётся тревоге и показывает, как быстро маленький испуг может превратиться в большую панику, если не остановиться и не подумать спокойно.
</a:t>
            </a:r>
            <a:endParaRPr lang="en-US" sz="1173" dirty="0"/>
          </a:p>
        </p:txBody>
      </p:sp>
      <p:sp>
        <p:nvSpPr>
          <p:cNvPr id="16" name="Text 3"/>
          <p:cNvSpPr txBox="1"/>
          <p:nvPr/>
        </p:nvSpPr>
        <p:spPr>
          <a:xfrm>
            <a:off x="2132337" y="3617375"/>
            <a:ext cx="1654893" cy="11137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1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Лиса
</a:t>
            </a:r>
            <a:pPr algn="l" indent="0" marL="0">
              <a:lnSpc>
                <a:spcPct val="100000"/>
              </a:lnSpc>
              <a:buNone/>
            </a:pPr>
            <a:r>
              <a:rPr lang="en-US" sz="718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Лиса подхватывает чужой страх и начинает видеть опасность там, где её почти нет. Так сказка показывает, как заразительно действует испуг.
</a:t>
            </a:r>
            <a:endParaRPr lang="en-US" sz="1191" dirty="0"/>
          </a:p>
        </p:txBody>
      </p:sp>
      <p:sp>
        <p:nvSpPr>
          <p:cNvPr id="17" name="Text 4"/>
          <p:cNvSpPr txBox="1"/>
          <p:nvPr/>
        </p:nvSpPr>
        <p:spPr>
          <a:xfrm>
            <a:off x="3734281" y="1491250"/>
            <a:ext cx="1654893" cy="11137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1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Волк
</a:t>
            </a:r>
            <a:pPr algn="l" indent="0" marL="0">
              <a:lnSpc>
                <a:spcPct val="100000"/>
              </a:lnSpc>
              <a:buNone/>
            </a:pPr>
            <a:r>
              <a:rPr lang="en-US" sz="72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8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Волк выглядит грозным, но в этой истории тоже теряется от страха. Его образ особенно смешон, потому что сильный зверь пугается не меньше других.
</a:t>
            </a:r>
            <a:endParaRPr lang="en-US" sz="1201" dirty="0"/>
          </a:p>
        </p:txBody>
      </p:sp>
      <p:sp>
        <p:nvSpPr>
          <p:cNvPr id="18" name="Text 5"/>
          <p:cNvSpPr txBox="1"/>
          <p:nvPr/>
        </p:nvSpPr>
        <p:spPr>
          <a:xfrm>
            <a:off x="6989355" y="1485124"/>
            <a:ext cx="1654893" cy="11137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5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Баба и дед
</a:t>
            </a:r>
            <a:pPr algn="l" indent="0" marL="0">
              <a:lnSpc>
                <a:spcPct val="100000"/>
              </a:lnSpc>
              <a:buNone/>
            </a:pPr>
            <a:r>
              <a:rPr lang="en-US" sz="71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живут спокойно и по-домашнему, среди привычных вещей. На фоне их тихой жизни испуганные звери выглядят особенно нелепо и забавно.
</a:t>
            </a:r>
            <a:endParaRPr lang="en-US" sz="1185" dirty="0"/>
          </a:p>
        </p:txBody>
      </p:sp>
      <p:sp>
        <p:nvSpPr>
          <p:cNvPr id="19" name="Text 6"/>
          <p:cNvSpPr txBox="1"/>
          <p:nvPr/>
        </p:nvSpPr>
        <p:spPr>
          <a:xfrm>
            <a:off x="5366296" y="3617375"/>
            <a:ext cx="1654893" cy="11137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3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Медведь
</a:t>
            </a:r>
            <a:pPr algn="l" indent="0" marL="0">
              <a:lnSpc>
                <a:spcPct val="100000"/>
              </a:lnSpc>
              <a:buNone/>
            </a:pPr>
            <a:r>
              <a:rPr lang="en-US" sz="737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6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Медведь в сказке кажется самым мощным, но и он не спасается от общего волнения. На его примере видно, что страх сильнее внешней силы.
</a:t>
            </a:r>
            <a:endParaRPr lang="en-US" sz="1223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50475" y="657317"/>
            <a:ext cx="4438800" cy="433476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40175" y="138410"/>
            <a:ext cx="8549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начинается смешной испуг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513236" y="1009059"/>
            <a:ext cx="3532800" cy="148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происходит обычное событие, которое никто не считает опасным. Но один герой неожиданно пугается, и его тревога сразу кажется больше самого происшествия.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553998" y="3168959"/>
            <a:ext cx="3532800" cy="148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Дальше страх быстро переходит к следующему зверю. Каждый новый испуг сильнее предыдущего, поэтому история звучит всё смешнее и напряжённее.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40175" y="1384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обычное кажется огромным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340175" y="2159819"/>
            <a:ext cx="2250000" cy="24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приём сказки — преувеличение. Небольшая неприятность в глазах испуганного героя превращается в огромное и страшное событие.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451775" y="2159819"/>
            <a:ext cx="2250000" cy="24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Страх меняет восприятие: герой уже не видит реальную ситуацию, а додумывает лишнее. Поэтому обычное кажется гораздо опаснее, чем есть на самом деле.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6563375" y="2159819"/>
            <a:ext cx="2250000" cy="24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Пословица «У страха глаза велики» точно выражает эту мысль. Испуганному кажется, что всё вокруг больше, темнее и страшнее.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5400" y="4206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Страх передаётся по цепочке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40325" y="3038500"/>
            <a:ext cx="16785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Обычное событие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всё выглядит спокойно и даже буднично. Ничто не предвещает беды.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698437" y="3038500"/>
            <a:ext cx="16785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Страх растёт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Испуг передаётся дальше, и следующий герой уже тревожится сильнее, не успев разобраться.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2018700" y="1034800"/>
            <a:ext cx="16785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Первый испуг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герой пугается неожиданно и начинает смотреть на ситуацию тревожно.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5375788" y="1034800"/>
            <a:ext cx="16785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Развязка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понимают, что всё было не так страшно. Недоразумение исчезает, а вместе с ним и страх.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1625" y="1419502"/>
            <a:ext cx="2009700" cy="19233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53150" y="1419502"/>
            <a:ext cx="2009700" cy="192334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42950" y="481300"/>
            <a:ext cx="8258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Дед и баба как знак спокойной жизни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981075" y="3495675"/>
            <a:ext cx="3171900" cy="11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58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Тёплый деревенский дом
</a:t>
            </a:r>
            <a:pPr algn="ctr" indent="0" marL="0">
              <a:lnSpc>
                <a:spcPct val="100000"/>
              </a:lnSpc>
              <a:buNone/>
            </a:pPr>
            <a:r>
              <a:rPr lang="en-US" sz="582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6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сказке легко представить уютный дом, где всё на своём месте: печь, лавка, двор и знакомые домашние вещи. Такая обстановка создаёт ощущение тишины и порядка, поэтому тревога зверей на её фоне кажется особенно смешной и неуклюжей.
</a:t>
            </a:r>
            <a:endParaRPr lang="en-US" sz="1358" dirty="0"/>
          </a:p>
        </p:txBody>
      </p:sp>
      <p:sp>
        <p:nvSpPr>
          <p:cNvPr id="9" name="Text 3"/>
          <p:cNvSpPr txBox="1"/>
          <p:nvPr/>
        </p:nvSpPr>
        <p:spPr>
          <a:xfrm>
            <a:off x="4972050" y="3495675"/>
            <a:ext cx="3171900" cy="11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Привычный мир без тревоги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Дед и баба живут просто и спокойно, как в обычной деревне. Их мир не пугает, а успокаивает: здесь слышны знакомые звуки, видны понятные дела, и всё вокруг напоминает о домашнем тепле.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40175" y="1384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 сказке смешит читателя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335400" y="2036665"/>
            <a:ext cx="2250000" cy="18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Смешно то, что герои пугаются сильнее, чем нужно. Читатель понимает: реальная опасность совсем не такая большая, как кажется персонажам.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3447000" y="3061465"/>
            <a:ext cx="2250000" cy="18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Юмор строится на повторении и неожиданной реакции каждого нового героя. Из-за этого страх выглядит не грозно, а немного нелепо и очень по-сказочному.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6558600" y="2036665"/>
            <a:ext cx="2250000" cy="18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Смех в сказке добрый. Он не высмеивает героев, а помогает увидеть их ошибку и понять, как важно не паниковать раньше времени.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483000" y="389600"/>
            <a:ext cx="81780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 в народной сказке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721060" y="1381869"/>
            <a:ext cx="35328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 помогают запомнить ход событий. Когда похожие действия повторяются, история становится ясной и удобной для пересказа.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900132" y="1381869"/>
            <a:ext cx="35328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сказки становится похож на считалку или песенку. От этого текст звучит живо и легко воспринимается на слух.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721060" y="3042344"/>
            <a:ext cx="35328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Младшим школьникам проще следить за сюжетом, если события идут знакомыми шагами. Повторение поддерживает внимание и не даёт потерять нить рассказа.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900132" y="3042344"/>
            <a:ext cx="35328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чтения вслух такие места звучат особенно выразительно. Они помогают передавать настроение сказки и делают её запоминающейся.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350" y="1428571"/>
            <a:ext cx="8181300" cy="322870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81350" y="448450"/>
            <a:ext cx="8181300" cy="88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устроен сюжет сказки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обычное событие превращается в цепочку испугов и недоразумений.
</a:t>
            </a:r>
            <a:endParaRPr lang="en-US" sz="2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156" y="73225"/>
            <a:ext cx="4617487" cy="5008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190475" y="1661443"/>
            <a:ext cx="3522300" cy="143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Название сказки стало пословицей и сразу настраивает на её смысл: испуганному человеку мир кажется больше, громче и опаснее, чем он есть на самом деле.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5190475" y="3278002"/>
            <a:ext cx="3522300" cy="143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этом выражении слышится народная мудрость: страх меняет взгляд на событие. Поэтому комично большие глаза в иллюстрации хорошо передают главную мысль сказки.
</a:t>
            </a:r>
            <a:endParaRPr lang="en-US" sz="1500" dirty="0"/>
          </a:p>
        </p:txBody>
      </p:sp>
      <p:sp>
        <p:nvSpPr>
          <p:cNvPr id="8" name="Text 3"/>
          <p:cNvSpPr txBox="1"/>
          <p:nvPr/>
        </p:nvSpPr>
        <p:spPr>
          <a:xfrm>
            <a:off x="4713350" y="228800"/>
            <a:ext cx="3999600" cy="108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Пословица в названии сказки
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7738" y="1925990"/>
            <a:ext cx="334200" cy="334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77063" y="1955690"/>
            <a:ext cx="343500" cy="274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05688" y="1925990"/>
            <a:ext cx="334200" cy="334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229663" y="1925990"/>
            <a:ext cx="334200" cy="3342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2" name="Text 1"/>
          <p:cNvSpPr txBox="1"/>
          <p:nvPr/>
        </p:nvSpPr>
        <p:spPr>
          <a:xfrm>
            <a:off x="340175" y="1384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учит сказка
</a:t>
            </a:r>
            <a:endParaRPr lang="en-US" sz="2800" dirty="0"/>
          </a:p>
        </p:txBody>
      </p:sp>
      <p:sp>
        <p:nvSpPr>
          <p:cNvPr id="13" name="Text 2"/>
          <p:cNvSpPr txBox="1"/>
          <p:nvPr/>
        </p:nvSpPr>
        <p:spPr>
          <a:xfrm>
            <a:off x="509600" y="2454840"/>
            <a:ext cx="1855200" cy="18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Проверять факты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напоминает: прежде чем пугаться, нужно разобраться, что произошло на самом деле. Тогда маленькая тревога не превратится в большую ошибку.
</a:t>
            </a:r>
            <a:endParaRPr lang="en-US" sz="1500" dirty="0"/>
          </a:p>
        </p:txBody>
      </p:sp>
      <p:sp>
        <p:nvSpPr>
          <p:cNvPr id="14" name="Text 3"/>
          <p:cNvSpPr txBox="1"/>
          <p:nvPr/>
        </p:nvSpPr>
        <p:spPr>
          <a:xfrm>
            <a:off x="2633575" y="2454840"/>
            <a:ext cx="1855200" cy="18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Сохранять спокойствие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герои не торопятся с выводами, они видят ситуацию яснее. Спокойствие помогает отличить настоящую опасность от воображаемой.
</a:t>
            </a:r>
            <a:endParaRPr lang="en-US" sz="1500" dirty="0"/>
          </a:p>
        </p:txBody>
      </p:sp>
      <p:sp>
        <p:nvSpPr>
          <p:cNvPr id="15" name="Text 4"/>
          <p:cNvSpPr txBox="1"/>
          <p:nvPr/>
        </p:nvSpPr>
        <p:spPr>
          <a:xfrm>
            <a:off x="4757550" y="2454840"/>
            <a:ext cx="1855200" cy="18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поддаваться фантазии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Страх часто растёт не из события, а из догадок. Сказка показывает, как воображение может преувеличить обычный шум, тень или движение.
</a:t>
            </a:r>
            <a:endParaRPr lang="en-US" sz="1500" dirty="0"/>
          </a:p>
        </p:txBody>
      </p:sp>
      <p:sp>
        <p:nvSpPr>
          <p:cNvPr id="16" name="Text 5"/>
          <p:cNvSpPr txBox="1"/>
          <p:nvPr/>
        </p:nvSpPr>
        <p:spPr>
          <a:xfrm>
            <a:off x="6881525" y="2454840"/>
            <a:ext cx="1855200" cy="18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Быть смелее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Смелость в этой истории — это не сила, а умение не паниковать. Такой урок особенно понятен младшим школьникам в повседневных ситуациях.
</a:t>
            </a:r>
            <a:endParaRPr lang="en-US" sz="1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40175" y="1384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эта сказка понятна второклассникам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1015875" y="1361350"/>
            <a:ext cx="6122700" cy="96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очень короткий и строится на знакомой детям ситуации: кто-то испугался, кто-то повторил этот испуг, и всё стало смешнее и запутаннее.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1015875" y="2651846"/>
            <a:ext cx="6122700" cy="96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— животные и простые люди, поэтому историю легко представить. Ребёнку 8–10 лет нетрудно узнать в ней обычные чувства и реакции.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1015875" y="3951526"/>
            <a:ext cx="6122700" cy="96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удобно читать вслух, пересказывать и обсуждать. Повторы, ясные действия и комичный страх делают сказку живой, а её смысл — запоминающимся.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156" y="73225"/>
            <a:ext cx="4617487" cy="5008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190475" y="1661443"/>
            <a:ext cx="3522300" cy="143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герои перестают заранее ждать беды, всё постепенно возвращается к обычному виду. Становится ясно: пугающим событие сделало не оно само, а тревога.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5190475" y="3278002"/>
            <a:ext cx="3522300" cy="143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Смелость в сказке рождается из понимания. Чем внимательнее герой смотрит на происходящее, тем меньше остаётся места для лишнего страха и смешного недоразумения.
</a:t>
            </a:r>
            <a:endParaRPr lang="en-US" sz="1500" dirty="0"/>
          </a:p>
        </p:txBody>
      </p:sp>
      <p:sp>
        <p:nvSpPr>
          <p:cNvPr id="8" name="Text 3"/>
          <p:cNvSpPr txBox="1"/>
          <p:nvPr/>
        </p:nvSpPr>
        <p:spPr>
          <a:xfrm>
            <a:off x="4713350" y="228800"/>
            <a:ext cx="3999600" cy="108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страх уменьшается
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40175" y="1384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сказки: простые слова и яркие образы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340175" y="2159819"/>
            <a:ext cx="2250000" cy="24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сказке много коротких и ясных фраз. Такой язык легко слушать, потому что каждое предложение быстро рисует понятную картину и не перегружает внимание.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451775" y="2159819"/>
            <a:ext cx="2250000" cy="24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в тексте живые и наглядные: большие глаза, испуганные лица, смешные движения. Благодаря этому история легко запоминается и вызывает улыбку.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6563375" y="2159819"/>
            <a:ext cx="2250000" cy="24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и повторы делают сказку похожей на устный рассказ. Это помогает детям не только понять её, но и без труда пересказать своими словами.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40175" y="138400"/>
            <a:ext cx="3235800" cy="476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сказка связана с другими народными историями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3688300" y="138400"/>
            <a:ext cx="2367600" cy="13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Начало: простая жизненная ситуация
</a:t>
            </a:r>
            <a:pPr algn="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 во многих народных сказках, здесь всё начинается с обычного события, знакомого каждому. Это сразу делает историю близкой и понятной.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6617950" y="1894200"/>
            <a:ext cx="2367600" cy="13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Развитие: шутка и цепочка событий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Дальше появляется смешной страх, который передаётся от героя к герою. Такой приём часто встречается в народных сказках, где действие движется легко и выразительно.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688300" y="3650000"/>
            <a:ext cx="2367600" cy="13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Конец: добрый нравственный вывод
</a:t>
            </a:r>
            <a:pPr algn="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финале остаётся ясная мысль: не стоит торопиться пугаться. Народная сказка соединяет шутку с мудростью и подсказывает, как вести себя в жизни.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983779" y="860300"/>
            <a:ext cx="3138842" cy="3441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40175" y="1162575"/>
            <a:ext cx="2350500" cy="28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Яркие эмоции героев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Лучше всего подходят рисунки, где хорошо видны удивление, испуг и смешные позы. Такие детали помогают ребёнку сразу понять настроение сцены и запомнить её.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340175" y="138398"/>
            <a:ext cx="8549100" cy="6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иллюстрации подходят к сказке
</a:t>
            </a:r>
            <a:endParaRPr lang="en-US" sz="2800" dirty="0"/>
          </a:p>
        </p:txBody>
      </p:sp>
      <p:sp>
        <p:nvSpPr>
          <p:cNvPr id="8" name="Text 3"/>
          <p:cNvSpPr txBox="1"/>
          <p:nvPr/>
        </p:nvSpPr>
        <p:spPr>
          <a:xfrm>
            <a:off x="6509902" y="1162575"/>
            <a:ext cx="2350500" cy="28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Контрасты в картинке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 контрасты: тёмное и светлое, большое и маленькое, страшное и безопасное. Они показывают, как обычная ситуация в глазах испуганного героя становится необычной.
</a:t>
            </a:r>
            <a:endParaRPr lang="en-US" sz="15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270850" y="144321"/>
            <a:ext cx="8561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сказка остаётся любимой сегодня
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553075" y="998600"/>
            <a:ext cx="35949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Современным детям легко понять эту историю, потому что чувство испуга знакомо каждому. Сказка говорит о привычных вещах простым и ясным языком.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4992675" y="998600"/>
            <a:ext cx="35949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смешно показывает, как воображение может превратить пустяк в «большую беду». Такой приём вызывает улыбку и помогает увидеть ошибку героев.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4992675" y="3178050"/>
            <a:ext cx="35949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не устарела: спокойный взгляд помогает справиться с тревогой. Это полезно и для ребёнка, и для взрослого.
</a:t>
            </a:r>
            <a:endParaRPr lang="en-US" sz="1400" dirty="0"/>
          </a:p>
        </p:txBody>
      </p:sp>
      <p:sp>
        <p:nvSpPr>
          <p:cNvPr id="8" name="Text 5"/>
          <p:cNvSpPr txBox="1"/>
          <p:nvPr/>
        </p:nvSpPr>
        <p:spPr>
          <a:xfrm>
            <a:off x="553075" y="3178050"/>
            <a:ext cx="35949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Сказку удобно читать на уроке, пересказывать дома и обсуждать в классе. Небольшой объём и понятный сюжет делают её очень удобной для младших школьников.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006775" y="1352750"/>
            <a:ext cx="3316200" cy="294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ключевых слов помогают быстро увидеть смысл сказки и её главный урок: не всё страшное на самом деле опасно.
</a:t>
            </a:r>
            <a:endParaRPr lang="en-US" sz="5000" dirty="0"/>
          </a:p>
        </p:txBody>
      </p:sp>
      <p:sp>
        <p:nvSpPr>
          <p:cNvPr id="6" name="Text 2"/>
          <p:cNvSpPr txBox="1"/>
          <p:nvPr/>
        </p:nvSpPr>
        <p:spPr>
          <a:xfrm>
            <a:off x="513235" y="1130978"/>
            <a:ext cx="3532800" cy="245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ключевых слов помогает понять, как в сказке соединяются страх, смех и народная мудрость.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13225" y="4048127"/>
            <a:ext cx="3532800" cy="85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Подсчёт по ключевым словам, выделенным в содержании презентации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43500" y="1333500"/>
            <a:ext cx="6857100" cy="3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учит смотреть на мир спокойнее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«У страха глаза велики» — весёлая народная сказка о том, как испуг делает обычное событие огромным. Она учит думать спокойно, проверять увиденное и не поддаваться панике.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2026-05-24T07:51:04Z</dcterms:created>
  <dcterms:modified xsi:type="dcterms:W3CDTF">2026-05-24T07:51:04Z</dcterms:modified>
</cp:coreProperties>
</file>