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4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 Present Continuous: два времени для настоящего
</a:t>
            </a:r>
            <a:pPr algn="l" indent="0" marL="0">
              <a:lnSpc>
                <a:spcPct val="100000"/>
              </a:lnSpc>
              <a:buNone/>
            </a:pPr>
            <a:r>
              <a:rPr lang="en-US" sz="14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времени настоящего, которые важно различать в английском.
</a:t>
            </a:r>
            <a:endParaRPr lang="en-US" sz="3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времена часто встречаются в текстах и диалогах. Чтобы не путать привычку и действие сейчас, нужно узнавать значение, слова-подсказки и форму глагола.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в 7 классе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значение и основные случаи употребления
</a:t>
            </a:r>
            <a:endParaRPr lang="en-US" sz="2209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распорядок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помогает говорить о регулярных действиях, которые повторяются каждый день, каждую неделю или по расписанию. Он показывает устойчивый порядок событий в обычной жизни.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уроки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подходит для школьных событий, уроков, поездов, матчей и других заранее известных расписаний. В таких фразах важно само время события, а не его длительность.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слова always, usually, often, sometimes, never помогают понять, как часто происходит действие. Они сразу подсказывают, что речь идёт не о моменте речи, а о привычке.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используют, когда сообщают о фактах и истинах, которые не зависят от момента речи. Такие предложения описывают мир, природу и постоянные особенности.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379037"/>
            <a:ext cx="4151400" cy="2289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главное различие между двумя временами настоящего и помогает быстро выбрать нужную форму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описывает обычное и постоянное, а Present Continuous — действие в процессе или временную ситуацию.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Present Simple и Present Continuous
</a:t>
            </a:r>
            <a:endParaRPr lang="en-US" sz="2766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значение и основные случаи употребления
</a:t>
            </a:r>
            <a:endParaRPr lang="en-US" sz="2104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используют, когда действие происходит в момент речи. В таких предложениях видно, что процесс ещё не завершён и развивается прямо сейчас.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подходит для состояний, которые ограничены по времени. Оно показывает, что ситуация не постоянная, а связана с определённым периодом.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ситуация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может обозначать уже согласованные планы на ближайшее будущее. Обычно в таких предложениях есть точное время, место или договорённость.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планы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now, right now, at the moment, today и this week часто помогают выбрать это время. Они указывают на процесс, который связан с настоящим моментом.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значении предложения и словах-подсказках.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 часто помогают выбрать форму быстрее, чем вспоминание правила. Важно замечать не отдельное слово, а смысл всей фразы.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Simple чаще встречаются слова о повторяемости, для Continuous — слова о текущем процессе и временном периоде.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двух времен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в школьной и домашней жизни
</a:t>
            </a:r>
            <a:endParaRPr lang="en-US" sz="2842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get up at 7 o’clock. Такие предложения описывают ежедневный порядок действий, который повторяется почти одинаково каждый день.
</a:t>
            </a:r>
            <a:endParaRPr lang="en-US" sz="1354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English on Tuesday. Present Simple удобно использовать, когда нужно назвать школьный предмет, день недели или другое регулярное событие.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brother plays football on Fridays. В подобных фразах время показывает не один конкретный момент, а постоянную привычку или обычное занятие.
</a:t>
            </a:r>
            <a:endParaRPr lang="en-US" sz="1354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привычки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mother works at a hospital. Present Simple помогает рассказать о профессии, месте работы и устойчивой жизненной ситуации без указания на процесс сейчас.
</a:t>
            </a:r>
            <a:endParaRPr lang="en-US" sz="135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взрослых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в живых ситуациях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в этот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is explaining the rule. Это время показывает действие, которое происходит прямо во время разговора и ещё продолжается, поэтому важно видеть процесс, а не результат.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staying with our grandparents this week. Present Continuous помогает описать ситуацию, которая длится ограниченное время и связана с конкретным периодом, а не с постоянством.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намеченные планы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meeting my friend tomorrow. Если действие согласовано и имеет точное время, Present Continuous часто передаёт ближайший план так же естественно, как событие в процессе.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построение предложений в Present Simple и Present Continuous в трёх основных типах.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Simple для вопросов и отрицаний часто нужен do/does, а в Present Continuous обязательна форма to be: am, is, are.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5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Утверждение, отрицание и вопрос в двух временах
</a:t>
            </a:r>
            <a:endParaRPr lang="en-US" sz="2115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маленькая деталь часто решает, верно ли построено предложение: he works, she studies, it rains.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добавляется к глаголу в 3-м лице единственного числа.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трудности стоит повторить в первую очередь на уроке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учащиеся забывают форму глагола, а затем путают сигнал времени и смысл действия.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типовым ошибкам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2688" y="1516071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Маркеры времени, которые помогают выбрать форму
</a:t>
            </a:r>
            <a:endParaRPr lang="en-US" sz="2402" dirty="0"/>
          </a:p>
        </p:txBody>
      </p:sp>
      <p:sp>
        <p:nvSpPr>
          <p:cNvPr id="9" name="Text 1"/>
          <p:cNvSpPr txBox="1"/>
          <p:nvPr/>
        </p:nvSpPr>
        <p:spPr>
          <a:xfrm>
            <a:off x="661625" y="2260600"/>
            <a:ext cx="33966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always, usually, often, never, every day и on Mondays подсказывают регулярность, привычку или расписание. Если действие повторяется по привычке, чаще нужен именно Simple.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568825" y="1291325"/>
            <a:ext cx="24894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085725" y="2260600"/>
            <a:ext cx="33966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now, right now, at the moment, today и this week указывают на процесс, который происходит сейчас или ограничен по времени. Такие маркеры обычно ведут к Continuous.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92925" y="1291325"/>
            <a:ext cx="24894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 котором живут всегда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живёт в Казани, и это её постоянный адрес. Вечером она возвращается домой после школы, а на выходных помогает родителям. Present Simple показывает устойчивый, привычный порядок жизни без временных изменений.
</a:t>
            </a:r>
            <a:endParaRPr lang="en-US" sz="1292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стал временным
</a:t>
            </a:r>
            <a:pPr algn="ctr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Этой осенью Маша живёт у бабушки и дедушки, потому что родители уехали работать в другой город. Это не навсегда, а только на несколько недель. Present Continuous подчёркивает временную ситуацию и ограниченный срок.
</a:t>
            </a:r>
            <a:endParaRPr lang="en-US" sz="1234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и временное действие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предложения перед ответом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выбора Present Simple или Present Continuous на основе смысла и слов-подсказок.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43872"/>
            <a:ext cx="4151400" cy="1959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одно и то же действие меняет форму в зависимости от смысла и 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левом столбце чаще видно повторяемое действие, в правом — действие в процессе. Маркер времени помогает выбрать форму без сомнений.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предложений: одно действие, два времени
</a:t>
            </a:r>
            <a:endParaRPr lang="en-US" sz="265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для ближайшего будущего
</a:t>
            </a:r>
            <a:endParaRPr lang="en-US" sz="283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не происходит прямо сейчас, но о нём уже договорились заранее. В речи часто есть конкретное время или место.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план уже согласован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seeing the dentist tomorrow или They are flying to London on Monday показывают запланированное действие, которое скоро состоится.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Завтра: встреча или поездка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событие уже согласовано, Present Continuous звучит естественно. Он помогает сообщить о ближайшем плане без общего правила будущего времени.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уроком: проверка смысла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только разницу в значении, но и то, как по-разному работают подсказки и формы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связан с повторяемостью и общими правилами, а Present Continuous — с процессом, ограниченным временем, и ближайшими договорённостями.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значениям времён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значения между двумя временами
</a:t>
            </a:r>
            <a:endParaRPr lang="en-US" sz="23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 коротких примерах
</a:t>
            </a:r>
            <a:endParaRPr lang="en-US" sz="2988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usually walks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usually показывает регулярность, поэтому подходит Present Simple. Речь идёт не о текущем моменте, а о привычке, которая повторяется изо дня в день.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play on Fridays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on Fridays обозначает повторяющееся действие по расписанию или привычке. Здесь важно общее правило, а не момент речи, значит выбирается Present Simple.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are having dinner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the moment или похожий контекст подсказывает действие в процессе. Present Continuous передаёт, что ужин происходит в данный момент разговора.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is studying now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 now указывает на действие в процессе, поэтому нужна форма Present Continuous. Ученица занята именно сейчас, а не вообще учится каждый день.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проще выбирать нужное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обычно, выбирай Present Simple. Если оно идёт сейчас, временно или уже запланировано на ближайшее будущее, нужен Present Continuous. Смысл и подсказки решают всё.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2026-05-30T20:48:15Z</dcterms:created>
  <dcterms:modified xsi:type="dcterms:W3CDTF">2026-05-30T20:48:15Z</dcterms:modified>
</cp:coreProperties>
</file>