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постулат Евклида и аксиома параллельности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аксиома изменила всю геометрию.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7 классе изучают параллельные прямые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признаки их параллельности помогают решать задачи на углы, чертежи и построения. Этот вопрос важен ещё и потому, что из него выросли новые геометрии.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любые две точки можно провести прямую. Это одно из самых простых и наглядных утверждений, с которого начинается построение всей геометрии Евклида.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отрезок можно неограниченно продолжать в обе стороны. Так геометрия описывает не только отдельный участок линии, но и всю прямую целиком.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по радиусу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 центр и расстояние до точки, можно построить окружность. Этот постулат связывает прямые линии и кривые фигуры в одной системе правил.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прямые углы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считаются равными друг другу, где бы они ни были построены. Эти первые постулаты короткие, ясные и почти не вызывают сомнений.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первые постулата Евклида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пятого постулата Евклида
</a:t>
            </a:r>
            <a:endParaRPr lang="en-US" sz="2394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две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прямая пересекает две другие, то можно сравнивать внутренние односторонние углы. Именно эта ситуация лежит в основе пятого постулата и его применения.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меньше 180°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внутренних односторонних углов меньше 180°, Евклид утверждает, что прямые обязательно встретятся на той стороне, где эта сумма меньше.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параллельностью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Постулат описывает, как ведут себя прямые на плоскости, и помогает понять, при каком условии они не пересекаются. Поэтому он напрямую связан с параллельными прямыми.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другими постулатами он длиннее и заметно менее очевиден. Именно из-за этого математики столетиями пытались понять, можно ли доказать его из остальных.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параллельные прямые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 одной плоскости и не пересекаются, даже если мысленно продолжать их в обе стороны. Это основное свойство, которое запоминают в школе.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их напоминают линии клетки, рельсы, полосы на линейке или края доски. Такие образы помогают увидеть параллельность не только в задачах, но и вокруг себя.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показывают две параллельные прямые и секущую, чтобы отметить углы между ними. Это удобно для проверки признаков параллельности и решения геометрических заданий.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работают в одной ситуации: две прямые и секущая. На уроках их используют как быстрые проверки на чертежах.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углы связаны так, как показано на схеме, прямые можно считать параллельными.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эквивалентные формулировки аксиомы параллельности
</a:t>
            </a:r>
            <a:endParaRPr lang="en-US" sz="2608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формулировки описывают одно и то же свойство евклидовой плоскости.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записи взаимосвязаны и ведут к одному выводу: в евклидовой плоскости параллельность определяется однозначно.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пятый постулат казался необычным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постулат заметно длиннее остальных. Он выглядит не как простое правило, а как сложное утверждение о поведении прямых, поэтому его было труднее принять без вопросов.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Математики ожидали, что этот постулат можно вывести из более простых аксиом. Из-за этого его долго рассматривали не как основу, а как задачу для доказательства.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Многовековой спор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пятому постулату посвящали самые упорные обсуждения в истории геометрии. Его необычность сделала его одной из самых известных и загадочных идей в математике.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доказать аксиому параллельности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Альхазен и Омар Хайям изучали прямоугольные четырёхугольники и свойства углов, надеясь вывести постулат из других правил, но без успеха.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Джироламо Саккери и Иоганн Ламберт продолжили поиски. Они проверяли, не приведут ли необычные предположения к противоречию, но получили только новые вопросы.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многовекового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длились почти две тысячи лет и не дали доказательства. Зато они подготовили почву для новых взглядов на пространство и геометрию.
</a:t>
            </a:r>
            <a:endParaRPr lang="en-US" sz="1444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Фридрих Гаусс и Адриен Лежандр тоже пытались доказать постулат. Их работа показала, что проблема намного глубже, чем казалось сначала.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новым геометриям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вопрос о пятом постулате привёл к появлению новых моделей пространства.
</a:t>
            </a:r>
            <a:endParaRPr lang="en-US" sz="9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Лобачевский и гиперболическая геометрия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линия рассуждений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Лобачевский не стал искать обходной путь вокруг пятого постулата, а принял смелое предположение: через точку вне прямой могут проходить несколько непересекающихся прямых. Так появилась геометрия, где привычные правила работают иначе и требуют нового взгляда на пространство.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провести множество линий рядом с данной прямой, часть из них всё равно её не пересечёт. На рисунке это выглядит как веер прямых, расходящихся из одной точки, рядом с отдельной прямой-границей.
</a:t>
            </a:r>
            <a:endParaRPr lang="en-US" sz="17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 сфере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сфере роль «прямых» выполняют большие окружности: меридианы и экватор. Они задают кратчайшие пути на поверхности и помогают увидеть, что привычная плоская геометрия не всегда подходит.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Параллельных нет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большие окружности всегда пересекаются, поэтому в обычном смысле параллельных линий на сфере не существует. Даже линии, которые выглядят «ровными», ведут себя иначе, чем на листе бумаги.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показывает, что геометрические свойства зависят от поверхности, на которой мы работаем. То, что верно для плоскости, может оказаться неверным для Земли, мяча или другой искривлённой формы.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геометрий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 главное различие между тремя моделями пространства; углы треугольника меняются вместе с поведением прямых.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Евклидова геометрия даёт единственный ответ, а гиперболическая и сферическая показывают, что изменение аксиом меняет всю систему свойств.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школьной геометрии; данные для гиперболической геометрии представлены как условное обозначение «много».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аксиома параллельности используется сегодня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и геометрических построениях аксиома помогает точно проводить параллельные линии, строить фигуры и проверять их свойства. Без неё сложно обеспечить аккуратность и совпадение размеров.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зданий важно сохранять параллельность стен, перекрытий и элементов каркаса. Это облегчает расчёты, повышает устойчивость конструкций и делает чертежи понятными для строителей.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небольших участков поверхности применяют евклидову геометрию, но на больших расстояниях, например при навигации, приходится учитывать кривизну Земли. Это важно для карт и маршрутов.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7 класса аксиома параллельности и её признаки помогают быстро делать выводы об углах и прямых. Это один из самых практичных инструментов школьной геометрии.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свойства фигур в разных геометриях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модели пространства по двум главным признакам: числу параллельных и сумме углов треугольника.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таблицы видно, что свойства треугольников и параллельных прямых связаны между собой. Изменение одного правила меняет результаты во всей геометрии.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исторические модели неевклидовых пространств.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математики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не очевидны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пятого постулата показала, что даже очень привычное правило может вызывать сомнения. Математики увидели: не всё, что кажется очевидным, обязательно выводится из других утверждений.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выбора зависит теория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исходные аксиомы, меняются и все доказательства, и сами свойства фигур. Так появляются разные, но логически стройные геометрии с собственными законами.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непротиворечивость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доказать постулат привели к важному вопросу: не возникает ли противоречие, если принять другое правило о параллельных? Этот подход стал шагом к строгой математике.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аксиоматического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вокруг постулата помог понять, что математика строится как система чётких исходных правил. Именно это сделало доказательства более точными и понятными для следующих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задачах проверяют параллельность прямых
</a:t>
            </a:r>
            <a:endParaRPr lang="en-US" sz="183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углов, образованных двумя прямыми и секущей.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термины темы
</a:t>
            </a:r>
            <a:endParaRPr lang="en-US" sz="3300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Постулат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Постулат — это утверждение, которое принимают без доказательства. На нём строят дальнейшие рассуждения, поэтому он должен быть чётким, коротким и удобным для использования.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параллельности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 том, что через точку вне прямой проходит только одна параллельная ей прямая. Оно лежит в основе евклидовой геометрии и многих школьных задач.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 — прямая, которая пересекает две другие прямые. Именно она помогает рассматривать углы и сравнивать их, чтобы выяснить, параллельны ли эти прямые.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находятся по разные стороны от секущей и между двумя прямыми. Их равенство — один из самых удобных признаков параллельности в задачах.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и односторонние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сравнивают между собой, а внутренние односторонние проверяют на сумму 180°. Эти связи позволяют быстро делать вывод о параллельности или её отсутствии.
</a:t>
            </a:r>
            <a:endParaRPr lang="en-US" sz="9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2000 лет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длились попытки вывести аксиому параллельности из других утверждений. Итогом стала не ошибка, а большое открытие для всей математики.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спор о пятом постулате продолжался и привёл к открытию новых геометрий.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математики; исследования по евклидовой и неевклидовой геометрии.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одна аксиома — разные геометрии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постулат Евклида показал, что одна исходная идея меняет всю картину пространства. Евклидова, гиперболическая и сферическая геометрии по-разному отвечают на вопрос о параллельных прямых.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2026-05-29T01:54:13Z</dcterms:created>
  <dcterms:modified xsi:type="dcterms:W3CDTF">2026-05-29T01:54:13Z</dcterms:modified>
</cp:coreProperties>
</file>