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8250" y="2437235"/>
            <a:ext cx="5239500" cy="21387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64050" y="1334818"/>
            <a:ext cx="7215900" cy="7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84" b="1" i="1" dirty="0">
                <a:solidFill>
                  <a:srgbClr val="FDE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теоремы и задачи геометрии: метод подобия
</a:t>
            </a:r>
            <a:endParaRPr lang="en-US" sz="2684" dirty="0"/>
          </a:p>
        </p:txBody>
      </p:sp>
      <p:sp>
        <p:nvSpPr>
          <p:cNvPr id="8" name="Text 1"/>
          <p:cNvSpPr txBox="1"/>
          <p:nvPr/>
        </p:nvSpPr>
        <p:spPr>
          <a:xfrm>
            <a:off x="1729150" y="2102470"/>
            <a:ext cx="56856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DE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 и пропорции вместо длинных вычислений.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16475" y="4577825"/>
            <a:ext cx="2111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4493" y="0"/>
            <a:ext cx="44352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6500" y="1471700"/>
            <a:ext cx="3417600" cy="20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помогает быстро увидеть связь между фигурами: углы совпадают, стороны пропорциональны, а сложная задача сводится к понятной схеме из нескольких шагов.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015200" y="428900"/>
            <a:ext cx="37188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метод подобия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600" y="428900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метода: сделать сложное проще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94975" y="1452300"/>
            <a:ext cx="237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Упростить рисунок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рассматривают рисунок как набор простых элементов. Если в нём удаётся выделить похожие треугольники, большая фигура становится удобнее для анализа и вычислений.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12900" y="2943600"/>
            <a:ext cx="237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в задаче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особенно полезен там, где есть параллельные прямые, высоты или общие углы. Именно такие элементы чаще всего подсказывают, какие треугольники нужно сравнить.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603938" y="2197950"/>
            <a:ext cx="237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пропорция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используют одно и то же отношение между соответствующими сторонами. Одна найденная пропорция часто заменяет несколько громоздких построений и длинных расчётов.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175" y="496925"/>
            <a:ext cx="72612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подобия через углы и стороны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418500" y="2522725"/>
            <a:ext cx="1717500" cy="15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устанавливают равенство соответствующих углов. Без этого нельзя говорить о подобии, потому что именно углы задают правильное соответствие сторон.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638592" y="2522725"/>
            <a:ext cx="1717500" cy="15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Пропорциональные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сравнивают стороны, которые лежат напротив этих углов. Их отношения должны совпадать для всех пар соответствующих сторон.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58767" y="2522725"/>
            <a:ext cx="1717500" cy="15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k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вводят коэффициент подобия. Он показывает, во сколько раз одна фигура больше другой, и остаётся одинаковым для всей пары треугольников.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080845" y="2522725"/>
            <a:ext cx="1717500" cy="15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доказательство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подобие доказано, можно сразу переносить известные длины, периметры и другие величины. Это делает решение короче и нагляднее.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8731" y="625375"/>
            <a:ext cx="3473638" cy="406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9600" y="428900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искать подобные треугольники в задаче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27075" y="1469932"/>
            <a:ext cx="42516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задаче есть параллельные прямые, ищите углы, которые получаются равными из-за их положения. Они часто ведут к двум похожим треугольникам.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27075" y="4270918"/>
            <a:ext cx="42516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тоже полезна: она создаёт равные углы и подсказывает, какие стороны нужно сопоставить. Это особенно важно в задачах на отношения отрезков.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27075" y="3570671"/>
            <a:ext cx="42516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Проведённая высота нередко делит исходную фигуру на два треугольника с одинаковыми углами. Тогда можно сразу записывать отношения сторон.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27075" y="2870425"/>
            <a:ext cx="42516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помогает заметить треугольники в окружении высот и перпендикуляров. Такие фигуры часто оказываются подобными без сложных преобразований.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27075" y="2170179"/>
            <a:ext cx="42516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угол двух треугольников — сильная подсказка. Он уже даёт один элемент для сравнения, а оставшиеся равенства иногда возникают из вертикальных или смежных углов.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3575" y="2237867"/>
            <a:ext cx="4022100" cy="13604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5175" y="1591837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основные ситуации, в которых доказывают подобие треугольников, и что именно нужно проверить в каждой из них.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25175" y="496925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подобия треугольников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525175" y="2607802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школьных задачах достаточно признака по двум углам, но важно правильно сопоставить соответствующие элементы.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5175" y="3702725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5698" y="1433500"/>
            <a:ext cx="4218154" cy="2840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175" y="1591837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коэффициент подобия, тем сильнее меняются линейные размеры и площадь фигуры.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25175" y="496925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подобие: стороны, периметры, площади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525175" y="2607802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величины растут пропорционально k, а площадь — как квадрат k.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459850"/>
            <a:ext cx="30261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подобных фигур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5175" y="1132601"/>
            <a:ext cx="3026100" cy="17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одной паре соответствующих сторон сразу находят масштаб фигуры и переходят к остальным неизвестным длинам.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25175" y="4139526"/>
            <a:ext cx="30261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условия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883350" y="162975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3/2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получается, если сравнить стороны 9 см и 6 см.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095" y="1678450"/>
            <a:ext cx="8114661" cy="3053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5175" y="1141575"/>
            <a:ext cx="6722100" cy="4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задач на подобие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25175" y="289100"/>
            <a:ext cx="75279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задачи методом подобия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5175" y="1132601"/>
            <a:ext cx="3026100" cy="17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секущие и параллельные прямые сразу создают равные углы и пропорции отрезков.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25175" y="4139526"/>
            <a:ext cx="30261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Фалеса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883350" y="162975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секущие образуют пропорциональные отрезки на каждой линии.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4575" y="2800312"/>
            <a:ext cx="9253200" cy="23946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600" y="428900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Параллели на сторонах треугольника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94975" y="1452300"/>
            <a:ext cx="237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одинаковые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рисунке проведена прямая, параллельная стороне треугольника, то она отсекает меньшую подобную фигуру. Сразу ищите пары одинаковых углов и отмечайте соответствующие стороны.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12900" y="1452300"/>
            <a:ext cx="237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соответствие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заранее понять, какие отрезки соответствуют друг другу. Ошибка в сопоставлении сторон меняет весь ответ, поэтому полезно помечать одинаковые элементы на чертеже разными штрихами.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603938" y="1452300"/>
            <a:ext cx="237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Переходим к пропорции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таких задачах одна длина известна в большой фигуре, другая — в малой. Тогда неизвестный отрезок находят через одну пропорцию, не выписывая лишних формул.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3575" y="2400525"/>
            <a:ext cx="4022100" cy="10350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5175" y="1591837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делят стороны треугольника на пропорциональные отрезки. Это удобно, когда нужно быстро связать части на двух сторонах и найти неизвестную длину.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25175" y="496925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стороны по параллелям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525175" y="2607802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соответствующих отрезков равны, поэтому неизвестный отрезок находится из пропорции 4/6 = 8/x.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5175" y="3702725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Фалеса, школьный курс геометрии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00950" y="3162350"/>
            <a:ext cx="2439900" cy="9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b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высоты
</a:t>
            </a:r>
            <a:pPr algn="l" indent="0" marL="0">
              <a:lnSpc>
                <a:spcPct val="100000"/>
              </a:lnSpc>
              <a:buNone/>
            </a:pPr>
            <a:r>
              <a:rPr lang="en-US" sz="517" b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прямоугольном треугольнике проводят высоту к гипотенузе. Она делит исходный треугольник на два меньших, и в каждом сразу появляются равные углы.
</a:t>
            </a:r>
            <a:endParaRPr lang="en-US" sz="1035" dirty="0"/>
          </a:p>
        </p:txBody>
      </p:sp>
      <p:sp>
        <p:nvSpPr>
          <p:cNvPr id="7" name="Text 1"/>
          <p:cNvSpPr txBox="1"/>
          <p:nvPr/>
        </p:nvSpPr>
        <p:spPr>
          <a:xfrm>
            <a:off x="3579925" y="1380125"/>
            <a:ext cx="2439900" cy="9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подобие
</a:t>
            </a:r>
            <a:pPr algn="l" indent="0" marL="0">
              <a:lnSpc>
                <a:spcPct val="100000"/>
              </a:lnSpc>
              <a:buNone/>
            </a:pPr>
            <a:r>
              <a:rPr lang="en-US" sz="493" b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построения сравнивают исходный и получившиеся треугольники. По двум углам устанавливают подобие, а затем записывают пропорции между катетами, высотой и частями гипотенузы.
</a:t>
            </a:r>
            <a:endParaRPr lang="en-US" sz="987" dirty="0"/>
          </a:p>
        </p:txBody>
      </p:sp>
      <p:sp>
        <p:nvSpPr>
          <p:cNvPr id="8" name="Text 2"/>
          <p:cNvSpPr txBox="1"/>
          <p:nvPr/>
        </p:nvSpPr>
        <p:spPr>
          <a:xfrm>
            <a:off x="6101475" y="3162350"/>
            <a:ext cx="2439900" cy="9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1" b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 формулы
</a:t>
            </a:r>
            <a:pPr algn="l" indent="0" marL="0">
              <a:lnSpc>
                <a:spcPct val="100000"/>
              </a:lnSpc>
              <a:buNone/>
            </a:pPr>
            <a:r>
              <a:rPr lang="en-US" sz="506" b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пропорций получают удобные соотношения: высота связана с отрезками гипотенузы, а катеты — с гипотенузой и соседним отрезком. Так решаются многие классические задачи.
</a:t>
            </a:r>
            <a:endParaRPr lang="en-US" sz="1011" dirty="0"/>
          </a:p>
        </p:txBody>
      </p:sp>
      <p:sp>
        <p:nvSpPr>
          <p:cNvPr id="9" name="Text 3"/>
          <p:cNvSpPr txBox="1"/>
          <p:nvPr/>
        </p:nvSpPr>
        <p:spPr>
          <a:xfrm>
            <a:off x="8819075" y="4822025"/>
            <a:ext cx="2256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27800" y="356000"/>
            <a:ext cx="67968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 метода: высота к гипотенузе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5698" y="1433500"/>
            <a:ext cx="4218154" cy="2840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175" y="1591837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как меняются длины при разбиении гипотенузы на части p и q. Эти соотношения позволяют находить неизвестные элементы по одной найденной величине.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25175" y="496925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для прямоугольного треугольника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525175" y="2607802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p и q, то h² = pq. Зная гипотенузу и прилежащий отрезок, можно вычислить катет без прямых измерений.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459850"/>
            <a:ext cx="30261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прямоугольного треугольника, школьная геометрия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825" y="922260"/>
            <a:ext cx="3961800" cy="36716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175" y="395750"/>
            <a:ext cx="7261200" cy="4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34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Трапеция и равенство углов при параллельных
</a:t>
            </a:r>
            <a:endParaRPr lang="en-US" sz="2334" dirty="0"/>
          </a:p>
        </p:txBody>
      </p:sp>
      <p:sp>
        <p:nvSpPr>
          <p:cNvPr id="9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74688" y="1530000"/>
            <a:ext cx="4203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основания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трапеции основание и боковая сторона образуют углы, которые удобно сравнивать из-за параллельности. Это помогает заметить два треугольника с одинаковым набором углов и сразу перейти к подобию.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74688" y="4097450"/>
            <a:ext cx="4203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чертёж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чертёж кажется сложным, сначала отметьте параллельные стороны и равные углы. После этого обычно становится ясно, какие треугольники можно сравнить и какую сторону использовать для расчёта.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4688" y="3241633"/>
            <a:ext cx="4203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пропорции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Сходные треугольники внутри трапеции позволяют находить не только длины, но и отношения отрезков на основаниях. Особенно полезно это в задачах с неизвестной высотой или диагональю.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4688" y="2385817"/>
            <a:ext cx="4203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как помощник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трапеции проводят диагональ или высоту, фигура распадается на более простые треугольники. Их легко сопоставить по равным углам и получить нужную пропорцию между сторонами.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125" y="1277854"/>
            <a:ext cx="2737200" cy="2370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9325" y="1277436"/>
            <a:ext cx="2836500" cy="2445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5800" y="1277911"/>
            <a:ext cx="2772600" cy="24449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9875" y="3763800"/>
            <a:ext cx="2695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треугольник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5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чертеже виден высокий треугольник с известной стороной, а рядом — меньший, почти скрытый внутри фигуры. Стоит провести параллельную линию, и появляется вторая подобная фигура, готовая к сравнению.
</a:t>
            </a:r>
            <a:endParaRPr lang="en-US" sz="962" dirty="0"/>
          </a:p>
        </p:txBody>
      </p:sp>
      <p:sp>
        <p:nvSpPr>
          <p:cNvPr id="8" name="Text 1"/>
          <p:cNvSpPr txBox="1"/>
          <p:nvPr/>
        </p:nvSpPr>
        <p:spPr>
          <a:xfrm>
            <a:off x="3179963" y="3763800"/>
            <a:ext cx="27258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из построения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5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высота не дана напрямую, но её легко получить, если продолжить сторону или опустить перпендикуляр. Тогда два участка чертежа начинают отвечать друг другу по углам и длинам.
</a:t>
            </a:r>
            <a:endParaRPr lang="en-US" sz="1024" dirty="0"/>
          </a:p>
        </p:txBody>
      </p:sp>
      <p:sp>
        <p:nvSpPr>
          <p:cNvPr id="9" name="Text 2"/>
          <p:cNvSpPr txBox="1"/>
          <p:nvPr/>
        </p:nvSpPr>
        <p:spPr>
          <a:xfrm>
            <a:off x="5996925" y="3763800"/>
            <a:ext cx="26676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расчёт
</a:t>
            </a:r>
            <a:pPr algn="l" indent="0" marL="0">
              <a:lnSpc>
                <a:spcPct val="100000"/>
              </a:lnSpc>
              <a:buNone/>
            </a:pPr>
            <a:r>
              <a:rPr lang="en-US" sz="5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нужного достроения остаётся записать пропорцию и выбрать известные отрезки. Так сложная композиция из нескольких линий превращается в короткий расчёт с одним неизвестным.
</a:t>
            </a:r>
            <a:endParaRPr lang="en-US" sz="1024" dirty="0"/>
          </a:p>
        </p:txBody>
      </p:sp>
      <p:sp>
        <p:nvSpPr>
          <p:cNvPr id="10" name="Text 3"/>
          <p:cNvSpPr txBox="1"/>
          <p:nvPr/>
        </p:nvSpPr>
        <p:spPr>
          <a:xfrm>
            <a:off x="987350" y="356000"/>
            <a:ext cx="71694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высоту и длину в сложной фигуре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20650" y="1091810"/>
            <a:ext cx="5085600" cy="19766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5175" y="390100"/>
            <a:ext cx="8064000" cy="5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Доказательные задачи: что можно установить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11632" y="3739825"/>
            <a:ext cx="1879500" cy="9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линий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треугольников часто доказывает, что две прямые параллельны. Если соответствующие углы равны, можно сделать вывод о взаимном положении линий без дополнительных измерений.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968532" y="3741900"/>
            <a:ext cx="1879500" cy="9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Строим доказательство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доказательных задачах полезно сначала назвать признаки подобия, а затем использовать их следствия. Такой порядок делает рассуждение коротким, ясным и легко проверяемым.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49565" y="3741900"/>
            <a:ext cx="1879500" cy="9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Периметры и площади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коэффициент подобия уже найден, можно сравнивать периметры и площади. Особенно важно помнить: площади похожих фигур связаны не как стороны, а как квадраты коэффициента.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2530599" y="3741900"/>
            <a:ext cx="1879500" cy="9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отрезков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подобия легко получить отношение отрезков на сторонах и диагоналях. Достаточно правильно указать соответствующие вершины и аккуратно выписать пропорцию между нужными длинами.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095" y="1678450"/>
            <a:ext cx="8114661" cy="3053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5175" y="1141575"/>
            <a:ext cx="6722100" cy="4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исходного рисунка к подобным треугольникам и пропорциям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25175" y="289100"/>
            <a:ext cx="75279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«достроить» фигуру для подобия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673" y="1106450"/>
            <a:ext cx="2404904" cy="291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7119" y="1116300"/>
            <a:ext cx="2498712" cy="291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5969" y="1116300"/>
            <a:ext cx="2498712" cy="291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32000" y="4063792"/>
            <a:ext cx="21351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и радиус
</a:t>
            </a:r>
            <a:pPr algn="l" indent="0" marL="0">
              <a:lnSpc>
                <a:spcPct val="100000"/>
              </a:lnSpc>
              <a:buNone/>
            </a:pPr>
            <a:r>
              <a:rPr lang="en-US" sz="5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окружности часто встречается касательная, проведённая к точке круга. Радиус, идущий в эту точку, перпендикулярен касательной, поэтому в задаче сразу появляется прямой угол и удобная основа для подобия.
</a:t>
            </a:r>
            <a:endParaRPr lang="en-US" sz="886" dirty="0"/>
          </a:p>
        </p:txBody>
      </p:sp>
      <p:sp>
        <p:nvSpPr>
          <p:cNvPr id="8" name="Text 1"/>
          <p:cNvSpPr txBox="1"/>
          <p:nvPr/>
        </p:nvSpPr>
        <p:spPr>
          <a:xfrm>
            <a:off x="3504450" y="4063792"/>
            <a:ext cx="21351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рядом с касательной
</a:t>
            </a:r>
            <a:pPr algn="l" indent="0" marL="0">
              <a:lnSpc>
                <a:spcPct val="100000"/>
              </a:lnSpc>
              <a:buNone/>
            </a:pPr>
            <a:r>
              <a:rPr lang="en-US" sz="5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через точку вне окружности проведены секущая и касательная, то в чертеже можно увидеть два треугольника с общими и равными углами. Они помогают связать внешние и внутренние отрезки.
</a:t>
            </a:r>
            <a:endParaRPr lang="en-US" sz="898" dirty="0"/>
          </a:p>
        </p:txBody>
      </p:sp>
      <p:sp>
        <p:nvSpPr>
          <p:cNvPr id="9" name="Text 2"/>
          <p:cNvSpPr txBox="1"/>
          <p:nvPr/>
        </p:nvSpPr>
        <p:spPr>
          <a:xfrm>
            <a:off x="6076900" y="4063792"/>
            <a:ext cx="21351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Пропорция на окружности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задачи особенно полезны, когда нужно найти длину отрезка без длинных вычислений. Достаточно заметить прямой угол, выделить похожие треугольники и аккуратно записать пропорцию.
</a:t>
            </a:r>
            <a:endParaRPr lang="en-US" sz="898" dirty="0"/>
          </a:p>
        </p:txBody>
      </p:sp>
      <p:sp>
        <p:nvSpPr>
          <p:cNvPr id="10" name="Text 3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987350" y="251150"/>
            <a:ext cx="71694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в задачах с окружностью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031150" y="2482125"/>
            <a:ext cx="4893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подобия работает потому, что переводит сложный рисунок в понятные отношения углов и сторон. Если видеть нужные треугольники, задача становится цепочкой точных и коротких шагов.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836800" y="1276300"/>
            <a:ext cx="52683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почему метод подобия работает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2026-07-27T07:10:32Z</dcterms:created>
  <dcterms:modified xsi:type="dcterms:W3CDTF">2026-07-27T07:10:32Z</dcterms:modified>
</cp:coreProperties>
</file>