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Как узнать, какую часть одно число составляет от другого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часть числа через деление и дроби.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дроби вокруг нас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и части встречаются чаще, чем кажется: когда делят яблоки, конфеты, карандаши, деньги или время. Если 3 яблока из 12 — это четверть, значит дроби помогают описывать обычные школьные ситуации очень точно.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числа показывает, сколько одинаковых долей взяли от целого. Важно, чтобы доли были равными: только тогда дробь честно показывает результат.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материала урока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одна из четырёх равных частей целого.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нахождения части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часть с целым при помощи деления: так видно, какую долю составляет меньшее число от большего, без лишних догадок.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записывают дробь: числитель показывает взятую часть, а знаменатель — всё целое. Например, 4 из 12 записывают как 4/12.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дробь проверяют на сокращение. Если числитель и знаменатель делятся на одно число, ответ можно сделать короче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такая задача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от какого числа считаем часть. Без этого легко перепутать всё на свете — и даже карандаши с конфетами.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Выделяем нужную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смотрим, сколько предметов или единиц нужно сравнить с целым. Именно это число станет числителем дроби.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пишем сверху, целое — снизу. Так дробь показывает, какую долю взяли от целого, очень точно и без спешки.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и читаем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дробь можно сократить, делаем это. Затем читаем ответ словами: одна вторая, одна третья, одна четвёртая или другая подходящая доля.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разделённая на доли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Шоколадка поделена на 8 одинаковых долек, и 2 из них уже съели. Получается дробь 2/8, а после сокращения — 1/4. На рисунке удобно выделить две дольки ярким цветом, чтобы сразу увидеть, какая часть исчезла из плитки.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помогает понять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шоколадку с восемью равными кусочками, ученику легче заметить, почему 2 из 8 — это одна и та же доля, что и 1 из 4. Такой рисунок превращает дробь в понятную картинку, а не в набор цифр.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шоколадкой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дробь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3/6 читают как «три шестых». Если её сократить, получится «одна вторая» — уже гораздо короче и удобнее.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запись, тем легче понять ответ. Иногда дробь ведёт себя как аккуратный короткий ответ, а не как длинная история.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 число дроби показывает, сколько частей взяли. Оно отвечает на вопрос: «Сколько кусочков у нас в руках?»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число показывает, на сколько равных частей разделили целое. Оно напоминает: все доли должны быть одинаковыми.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сократить дробь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дробь — значит разделить числитель и знаменатель на одно и то же число. При этом значение дроби не меняется, только запись становится короче.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происходит с дробью 4/16: после сокращения она превращается в 1/4. Проверка на сокращение — полезный шаг, который спасает от длинных записей.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6/12 можно сократить на 6 и получить 1/2. Это удобно, потому что ответ сразу выглядит аккуратно и 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 нахождение части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нахождении части одного числа от другого.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 для счёта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из 4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 из четырёх легко увидеть и посчитать. Такая пара сразу показывает простую дробь, которую можно сократить без лишних усилий и долгих раздумий.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из 8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из восьми особенно хорошо подходят для тренировки на рисунке. Половина набора видна сразу, и дробь легко сводится к более простой форме.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из 6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 шести частей дают ту же идею: числитель и знаменатель делятся на одно число. После сокращения получается более короткая и удобная запись ответа.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из 10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из десяти помогают заметить правило ещё быстрее: если обе части делятся на одно и то же число, дробь можно упростить и прочитать без затруднений.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записи могут означать одно и то же
</a:t>
            </a:r>
            <a:endParaRPr lang="en-US" sz="2456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 из 2 частей взять от целого, получается одна вторая. Но та же самая доля получится и при записи 2 из 4, потому что обе дроби после сокращения приводят к одному ответу.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бывает и с другими числами: 3 из 6, 4 из 8 или 5 из 10 могут означать одну и ту же часть целого. Важно не число само по себе, а равенство долей.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 пугаться разных записей в задачах. Если дроби сокращаются до одинакового вида, значит, речь идёт об одной и той же части, только записанной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 равными секторами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круг разделить на 4 или 8 одинаковых частей, сразу видно, какая доля закрашена. Когда выделены 2 из 8 частей, рисунок показывает ту же часть, что и 1 из 4, только в другой записи.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как удобная линейка долей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с одинаковыми отрезками помогает считать особенно быстро. Стоит закрасить часть, и становится ясно, сколько долей взяли от целого. Такой рисунок удобно сравнивать: одинаковые части выглядят одинаково, даже если числа разные.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долю глазами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таких заданиях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сравнивать не с целым, а с уже взятой частью. Из-за этого ребёнок считает не ту долю и получает ответ, который не подходит к рисунку или условию.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проверить результат по смыслу. Если ответ выглядит странно, полезно снова посмотреть на целое, равные части и на то, сколько именно частей было взято.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местами числитель и знаменатель. Тогда вместо части целого получается совсем другая запись, и ответ уже не совпадает со смыслом задачи.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сократить дробь. Если 2/6 можно упростить до 1/3, лучше записать короткий и точный ответ, а не оставлять лишние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ответ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записать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ещё раз посмотри на числитель и знаменатель. Они должны точно показывать часть и целое, как в условии задачи.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упростить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и знаменатель делятся на одно число, дробь можно сократить. Так 2/6 превращается в 1/3, а 4/10 — в 2/5.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сверить с условием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совпадает ли ответ со смыслом задачи. Если дробь стала короче и понятнее, значит, проверка прошла успешно.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91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222047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предметами из класса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легко пересчитать и разделить на равные группы. Поэтому ребёнок быстро видит, какая часть набора выделена, и не теряется в длинном условии.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удобно раскладывать по стопкам и сравнивать с общим количеством. Такой пример помогает понять, что часть всегда относится ко всему набору, а не к одной стопке.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особенно хороши для задач на доли: их можно пересчитать, разложить и выделить нужное количество. Если из 12 наклеек взять 3, долю легко увидеть глазами.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хорошо подходят для деления на группы. Одинаковые детали помогают заметить равные части, а значит, и дробь получается понятной без лишних догадок.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знакомы каждому школьнику, поэтому пример сразу становится живым. Половина или четверть яблока показывает дробь очень наглядно, почти как маленькая математическая хитрость.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числа в повседневной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делит время на части, дроби становятся понятнее. Половина часа — это 30 минут, а четверть часа — 15 минут. Здесь математика помогает точно считать минуты.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еде тоже легко увидеть доли: половина яблока или четверть шоколадки — это не просто слова, а равные части одного целого. Их удобно представить и посчитать.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покупках и делении вещей дроби тоже выручают. Если предметов поровну, можно быстро понять, какая часть набора получилась, и не путаться даже в простых жизненных 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правильный ответ из вариантов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сравнить часть с целым, упростить дробь и выбрать верный вариант ответа.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тренировка с картинками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Раскрашивание кругов, разрезание фигур и поиск долей на рисунке помогают увидеть дробь не только в тетради, но и глазами. Так задание становится похожим на маленькую математическую игру.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упражнений подойдут яблоко, торт, апельсин или набор кубиков. Когда ребёнок сам отмечает равные части, ответ запоминается легче, а дроби перестают казаться чем-то загадочным.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практикой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числа находят через деление: сначала смотрят на целое, потом на ту часть, которую нужно сравнить. Так становится ясно, какую долю показывает дробь.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может записываться по-разному, но смысл остаётся тем же. Поэтому важно не только посчитать, но и проверить ответ по смыслу задачи.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дроби числитель показывает взятую часть, а знаменатель — на сколько равных долей разделили целое. Если дробь можно упростить, её обязательно сокращают.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дроби не пугают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уже знаешь, как находить часть числа: записать дробь, сократить её и прочитать ответ словами. Этот приём помогает уверенно решать задачи и видеть дроби в обычной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2026-05-24T11:41:15Z</dcterms:created>
  <dcterms:modified xsi:type="dcterms:W3CDTF">2026-05-24T11:41:15Z</dcterms:modified>
</cp:coreProperties>
</file>