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стереометрии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изучает фигуры в пространстве: от точек и линий до многогранников и тел вращения.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фигуры — вокруг нас: коробка как прямоугольный параллелепипед, мяч как шар, банка как цилиндр, крыша дома иногда напоминает пирамиду. В 7 классе важно различать плоские и пространственные фигуры и узнавать их элементы на рисунках.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встречается стереометрия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прямая, плоскость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не имеет размеров: её используют, чтобы указать «место» в пространстве. Например, можно мысленно отметить вершину, центр или точку пересечения линий на рисунке.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бесконечна в обе стороны и не имеет толщины. Её удобно представлять как натянутую нить: по ней «тянутся» точки, а на чертеже она изображается отрезком-намёком.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тянется во всех направлениях. Её легко представить как поверхность стола, доски или листа бумаги, который мысленно продолжают за границы комнаты.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взаимные положения объектов в пространстве
</a:t>
            </a:r>
            <a:endParaRPr lang="en-US" sz="1965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отношений в стереометрии: принадлежность, пересечение, параллельность, перпендикулярность, линии пересечения плоскостей.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для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записывают как A, прямые — как a, а плоскости — как α. Благодаря этим знакам можно точно говорить: где точка находится и с какими фигурами она связана.
</a:t>
            </a:r>
            <a:endParaRPr lang="en-US" sz="122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и 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A∈a означает, что точка лежит на прямой. А a∥b показывает, что две прямые параллельны: они направлены «в одну сторону» и не пересекаются на плоскости.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к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пишут a⊥α, это означает: прямая перпендикулярна плоскости. На рисунке удобно представить куб и отметить его вершины, рёбра и диагонали, чтобы видеть, как применяются обозначения.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в стереометрии: чтобы «читать» чертёж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относятся многогранники, цилиндр, конус и шар. Для многогранников рассматривают конкретные примеры: куб, параллелепипед, призма и пирамида.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подсказывает, что различает группы: у многогранников поверхности образованы плоскими гранями, а у тел вращения есть кривые поверхности.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темы по учебному плану (классификация из формулировки презентации).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пространственных фигур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458775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и их элементы
</a:t>
            </a:r>
            <a:endParaRPr lang="en-US" sz="2704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— это плоские поверхности многогранника. Их можно представить как «стёкла» или «листы», из которых собрана фигура. Каждая грань — многоугольник.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называют линии пересечения соседних граней. По рёбрам видно «каркас» фигуры: именно они помогают различать похожие многогранники на рисунке.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— точки, где сходятся рёбра. Чтобы не ошибиться, ищите «углы» многогранника: там соединяются несколько рёбер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4891" y="2477750"/>
            <a:ext cx="2087317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фигуры по количеству граней, рёбер и вершин, а также отмечаем, где есть кривые поверхности.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у многогранников есть рёбра и вершины, а у шара рёбер и вершин нет; у цилиндра и конуса тоже нет рёбер в «многогранном» смысле.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данные, соответствующие формулировкам презентации (точные числа указаны для куба и квадратной пирамиды; для тел с кривой поверхностью рёбра и вершины не выделяются).
</a:t>
            </a:r>
            <a:endParaRPr lang="en-US" sz="605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пространственных фигур
</a:t>
            </a:r>
            <a:endParaRPr lang="en-US" sz="25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призмы два равных и параллельных основания, а боковые грани соединяют соответствующие стороны этих оснований. Основания — многоугольники, а «высота» задаёт расстояние между ними.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— это частный случай призмы, где основания являются параллелограммами. Если он прямоугольный, то все его грани оказываются прямоугольниками.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фигуры легко найти в быту: коробка, книга, шкаф, кирпич. Рассматривая их, можно тренировать взгляд на форму оснований и понимать, какие рёбра считаются «боковыми».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и параллелепипед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пирамида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имеет одно основание и несколько боковых граней в форме треугольников. Эти треугольники сходятся в одной вершине. Поэтому у пирамиды всегда можно выделить «главный верх» и «базовую» часть.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правильной пирамиды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правильной пирамиде вершина находится над центром основания. Основные элементы: основание, боковые рёбра, высота и боковые грани. По схеме легко подписать высоту, вершину, основание и рёбра, как на примерах пирамид.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 её элементы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оба тела имеют «углы» и выглядят похожими на рисунке, набор граней, рёбер и вершин различается, поэтому важно считать элементы по правилам.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у куба элементов больше. Это помогает быстрее определять фигуру и избегать ошибок при подсчёте на чертеже.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стереометрии (количество граней/рёбер/вершин для куба и квадратной пирамиды), без внешних числовых измерений.
</a:t>
            </a:r>
            <a:endParaRPr lang="en-US" sz="843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куба и квадратной пирамиды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имеет две равные круговые основания и боковую поверхность. Основания можно представить как два одинаковых круга, соединённых «боком», например у банки или стакана.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отличается тем, что у него одно круговое основание и одна вершина. Боковая поверхность плавно соединяет края основания с вершиной, как у рожка мороженого.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ограничен одной замкнутой выпуклой поверхностью: все точки шара находятся на одинаковом расстоянии от центра. Из-за этого у шара нет рёбер и вершин, как у мячика или глобуса.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между телами вращения — они получаются вращением плоских фигур вокруг оси. Поэтому при работе с ними полезно мысленно выделять ось, центр и основания.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Цилиндр, конус и шар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простой пространственной задачей
</a:t>
            </a:r>
            <a:endParaRPr lang="en-US" sz="225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Блок-схема последовательности действий в задачах по стереометрии.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59283"/>
            <a:ext cx="438000" cy="38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706" y="1640500"/>
            <a:ext cx="373538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4950" y="1640500"/>
            <a:ext cx="426900" cy="426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и невидимые рёбра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обычно видимые рёбра рисуют сплошными линиями, а невидимые — пунктиром. Так сразу понятно, какие части находятся «за» другими.
</a:t>
            </a:r>
            <a:endParaRPr lang="en-US" sz="1389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Перспективный рисунок объёма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Пространственную фигуру показывают в перспективе или условной проекции. Например, куб часто изображают как два смещённых квадрата, соединённых отрезками.
</a:t>
            </a:r>
            <a:endParaRPr lang="en-US" sz="1389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формы по линиям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научиться находить вершины и рёбра по рисунку, легче различать грани и диагонали. Тогда модель в голове строится быстрее и точнее.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фигур на плоскости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1329" y="1771425"/>
            <a:ext cx="3779743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фигуры по измерениям, перечислить их основные элементы и подобрать подходящие примеры из повседневности.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разница — наличие «третьего измерения». Поэтому пространственные тела нужно мысленно воспринимать объёмными, а не плоскими контурами.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по геометрии 7 класса (классификация фигур по числу измерений и элементам).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и пространственные фигуры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получают, когда пересекают тело плоскостью: получившаяся фигура лежит внутри тела. У куба форма сечения меняется в зависимости от того, как расположена плоскость.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призмы и пирамиды сечение тоже не остаётся одинаковым. На рисунке полезно проследить линии пересечения: они показывают, какие грани «встретила» плоскость и как образовалась новая фигура.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тел плоскостью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пространства нужна там, где важны формы и размеры: от расчёта деталей до создания 3D-моделей. Даже простая упаковка и спорт инвентарь требуют понимания объёма.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широкий охват сфер. Везде используется один навык: описывать форму, размеры и расположение объектов в трёх измерениях.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о применении стереометрии; числовые значения не представлены, показано наличие направлений (2010-е материалы школьных курсов).
</a:t>
            </a:r>
            <a:endParaRPr lang="en-US" sz="696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стереометрия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ребро и диагональ. Рёбра — линии пересечения граней, а диагонали могут соединять несмежные вершины. Поэтому сначала определяют соседние вершины.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решать по картинке вслепую: если два отрезка не пересекаются, их считают параллельными. Но в пространстве они могут быть скрещивающимися, не лежащими в одной плоскости.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забывают, что у шара нет рёбер и вершин. При подсчёте элементов нельзя требовать того, чего в фигуре просто нет: рассматривают только поверхность и её свойства.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встречается смешивание плоских и пространственных фигур. Если задача про тело, важно учитывать высоту и объём; если же про плоскость, достаточно работать с длиной и шириной.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факты, которые нужно помнить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две точки проходит одна прямая, а через три точки, не лежащие на одной прямой, можно провести единственную плоскость. Эти правила помогают строить чертеж уверенно.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имеет 6 граней, 12 рёбер и 8 вершин. Знание «набора элементов» нужно, чтобы быстро проверять себя при решении задач и подсчётах.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призмы два основания, а у пирамиды — одно основание; шар, в отличие от многогранников, не имеет рёбер и вершин. Эти факты служат опорой в первых задачах по 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«Основные понятия стереометрии»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изучает фигуры в пространстве и их свойства. В теме рассмотрены точка, прямая, плоскость, взаимное положение объектов, многогранники, тела вращения, сечения и изображение на плоскости.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2026-05-14T01:20:02Z</dcterms:created>
  <dcterms:modified xsi:type="dcterms:W3CDTF">2026-05-14T01:20:02Z</dcterms:modified>
</cp:coreProperties>
</file>