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-ся и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писать -ся в глаголах без ошибок.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-ся слышны в разговорах, сказках, стихах и школьных заданиях. Эта маленькая часть делает речь точнее и короче, а ещё помогает писать слова правильно: умываюсь, боюсь, смеюсь, учусь.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-ся каждый день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предметов тоже бывает такое значение. Цветок раскрывается сам, и -ся подсказывает, что действие происходит как будто самостоятельно.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-ся показывает, что действие связано с самим человеком или предметом. Мальчик умывается сам, а не кого-то умывает.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понять смысл глагола без лишних слов. Девочка одевается сама, значит действие направлено на неё, а не на другого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частица -ся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-ся всегда стоит в конце глагола и пишется слитно. Она не отделяется пробелом и не ставится перед словом.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-ся в слове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слышится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гласной на конце слова часто слышится мягкий звук [сь]: боюсь, смеюсь, умываюсь. Но на письме важно помнить, что это часть одного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с разным значением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— мыться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— значит очищать кого-то или что-то. Мыться — значит делать это с собой. Одно маленькое -ся меняет, на кого направлено действие.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Одевать — одеваться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Одевать можно малыша, куклу или другого человека. Одеваться — значит надевать одежду на себя. Без -ся смысл становится совсем другим.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— строиться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дом может человек или бригада. Строиться — значит выстраиваться, создаваться или возводиться само собой в нужной форме.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—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— это объяснять, показывать или запоминать что-то. Учиться — значит получать знания самому. Поэтому слова с -ся и без него не путают.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нужна ли в слове -ся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определить, является ли -ся частью глагола и как его написать.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почти всегда звучат с -ся, поэтому их лучше запоминать целиком. К ним относятся смеяться, бояться и нравиться: без частицы они звучат непривычно.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запоминают вместе с -ся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дети часто видят в учебных текстах и в жизни: учиться, кататься, улыбаться. Важно читать их как одно слово, не делая паузу внутри.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такое слово встретилось в предложении, полезно сразу обратить внимание на конец. Так проще не потерять -ся при чтении и письме.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встречает эти глаголы в тексте, тем быстрее он запоминает их правильный вид. Удобно повторять их вслух и писать без пропуска.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слышится -сь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произносит форму глагола и замечает, что на конце слышится мягкий звук. Например: боюсь, смеюсь, умываюсь.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 на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сохраняется смысл частицы -ся, хотя звук может звучать мягко. Написание зависит от формы слова, а не только от того, что слышно.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пишем правильно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помнить: звук [сь] на конце не означает отдельное слово. Глагол пишется слитно, а выбор между -ся и -сь проверяют по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 зеркалом и полотенцем
</a:t>
            </a:r>
            <a:pPr algn="ctr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стоит у умывальника и спокойно умывается сам. Рядом лежит полотенце, а на зеркале улыбается солнечный зайчик. На другой картинке он умывает куклу, и сразу видно: действие направлено на предмет, а не на себя.
</a:t>
            </a:r>
            <a:endParaRPr lang="en-US" sz="1008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малыша и для себя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помогает младшему брату и осторожно одевает его в куртку. Потом она сама надевает шапку и одевается перед выходом. Две похожие сцены помогают увидеть разницу между действием на другого человека и действием на себя.
</a:t>
            </a:r>
            <a:endParaRPr lang="en-US" sz="978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действия на себя и на другого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слово целиком и найди в нём глагол. Если действие связано с человеком или предметом, внимательно посмотри на конец слова.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 -ся при письме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знакомые слова: умывается, одевается, смеётся, торопится. Если часть пропущена, смысл и написание сразу становятся неверными.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отделяй -ся пробелом и не ставь его перед глаголом. Это не отдельное слово, а часть формы, которая пишется вместе.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ещё раз перечитай слово. Если оно выглядит так, как в учебнике или словаре, значит, всё написано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-ся в маленьком тексте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умывается, одевается и улыбается. Слова с -ся делают рассказ последовательным: одно действие будто ведёт за собой другое.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просыпается и сразу тянется к умывальнику. Эти глаголы показывают, как начинается день, и помогают читателю легко представить первое действие.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к выходу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ребёнок торопится в школу. Такой текст звучит как маленький фильм: коротко, понятно и очень живо.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в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помогает не пропустить -ся и написать глагол правильно.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забыть про -ся совсем. Слово тогда выглядит незавершённым, а смысл может стать неточным, поэтому полезно проверять его целиком, а не по кусочкам.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 письме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пишут -ся отдельно, будто это маленькое слово-попрыгунчик. Но частица не отстаёт от глагола: она пишется слитно и всегда идёт в конце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перепутать -ся и -сь. Чтобы не ошибиться, нужно медленно прочитать слово, выделить его конец и сравнить с похожей формой.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Зайчик умывается перед встречей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зайчик просыпается, умывается и оглядывается по сторонам, будто ищет свою морковку. Действия звучат весело и понятно. Рядом легко показать пару слов: умывает — умывается, чтобы увидеть разницу в значении.
</a:t>
            </a:r>
            <a:endParaRPr lang="en-US" sz="1072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удивляется в лесу
</a:t>
            </a:r>
            <a:pPr algn="ctr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выходит на поляну, удивляется ярким грибам и прячется за пеньком. Глаголы с -ся делают его движения живыми, как в настоящем мультфильме. Для сравнения можно рядом написать удивляет и прячется.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 радуется своей находке
</a:t>
            </a:r>
            <a:pPr algn="ctr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 находит шишку, радуется и оглядывается, не идёт ли кто-нибудь следом. Благодаря -ся герой словно сам показывает свои чувства. На иллюстрации удобно рядом поставить слова радует и радуется.
</a:t>
            </a:r>
            <a:endParaRPr lang="en-US" sz="113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-ся в сказках и смешных историях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82" y="1565209"/>
            <a:ext cx="296363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75082" y="3277684"/>
            <a:ext cx="296363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-ся встречается каждый день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слышат такие слова утром и вечером: умываться, одеваться, просыпаться. Они помогают рассказывать о привычных делах без лишних длинных объяснений.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часто встречаются глаголы учиться, готовиться, стараться. Они звучат в заданиях, правилах и ответах, поэтому быстро становятся знакомыми.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сказках герои смеются, удивляются, прячутся и оглядываются. Слова с -ся делают текст живым и легко рисуют картинку в голове.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на экране прыгают, катаются, ссорятся и мирятся. Такие глаголы звучат естественно и помогают понять, что делает герой сам.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особенно удобно запоминать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— мыться, одевать — одеваться, строить — строиться. Такие пары быстро подсказывают, когда -ся меняет смысл и должно писаться вместе с глаголом.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урока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написание -ся или -сь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формы глагола и звучания конца слова.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почти всегда употребляются с -ся: смеяться, бояться, нравиться. Если попытаться убрать эту часть, слово звучит непривычно и теряет свой обычный смысл.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для внимательных учеников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слова образуют пары: строить — строиться, развивать — развиваться. Здесь частица меняет значение, поэтому важно читать слово до конца и не торопиться.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полагаться только на слух. Похожее звучание может обмануть, а значение подсказывает, нужно ли писать -ся вместе с глаголом.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помогают внимательное чтение и сравнение с парой без частицы. Тогда слово перестаёт быть ловушкой и становится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сравнить похожие действия: умывать и умываться, одевать и одеваться, строить и строиться. Видно, что -ся показывает действие, связанное с самим человеком или предметом.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примерах из картинок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картинки помогают не только вспомнить правило, но и сразу проверить смысл слова. Перед самостоятельной работой это очень полезно: глаза видят, а голова спокойно соглашается.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написании частицы -ся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-ся пишется слитно с глаголом, стоит в конце слова и помогает понять смысл действия. Если запомнить пары и внимательно читать слово, ошибок станет намного меньше.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2026-05-21T22:24:05Z</dcterms:created>
  <dcterms:modified xsi:type="dcterms:W3CDTF">2026-05-21T22:24:05Z</dcterms:modified>
</cp:coreProperties>
</file>