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государства по противодействию военным угрозам, экстремизму и терроризму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защиты государства и граждан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старшеклассников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угрозы затрагивают не только армию и спецслужбы, но и школу, транспорт, интернет и повседневное поведение. Понимание рисков помогает распознавать опасные ситуации, соблюдать закон и действовать ответственно.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угрозы: основные формы и признаки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нередко носят гибридный характер: силовое давление сочетается с информационными атаками, экономическим воздействием и кибероперациями. Это усложняет распознавание источника угрозы и требует координации разных ведомств.
</a:t>
            </a:r>
            <a:endParaRPr lang="en-US" sz="979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опасность представляет поражение критической инфраструктуры: связи, транспорта, энергетики и систем управления. Повреждение этих объектов снижает устойчивость государства и усложняет защиту населения.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угроза проявляется в вооружённом нападении, приграничных провокациях и попытках дестабилизировать управление страной. Её ранние признаки часто видны в росте напряжённости и активности диверсионных действий.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противодействия нужны высокая боеготовность, охрана границ, надёжная связь и способность быстро перестраивать управление. Чем раньше выявлена угроза, тем выше шанс предотвратить её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обеспечения национальной безопасности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принятия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РФ и Совет Безопасности определяют общие приоритеты и согласуют действия основных ведомств. Это обеспечивает единый подход к защите страны и реагированию на угрозы.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региональном уровне комиссии и штабы координируют меры защиты населения, объектов и инфраструктуры. Такая вертикаль помогает быстро передавать решения и согласовывать действия разных структур.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государства занимают основное место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наибольший акцент делается на предотвращении угроз до их перехода в открытую фазу.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правовые меры образуют основу системы, а силовые и международные инструменты дополняют её.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распределение, составлено по материалам темы ОБЗР; данные носят учебный характер
</a:t>
            </a:r>
            <a:endParaRPr lang="en-US" sz="6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 противодействия угрозам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 об обороне, безопасности, противодействии терроризму и экстремистской деятельности определяют полномочия органов власти. Они задают порядок введения мер защиты, взаимодействия структур и реагирования на угрозы.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предусматривает ответственность за терроризм, содействие террористической деятельности, публичные призывы к экстремизму и участие в незаконных вооружённых формированиях. Закон не только наказывает, но и предупреждает опасное поведение.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закрепляет обязанности государства по защите суверенитета, прав граждан и общественной безопасности. На этой основе строится вся система мер противодействия военным, экстремистским и террористическим угрозам.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структуры и их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органы распределяют обязанности в системе безопасности и почему их действия должны быть согласованы.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решает свою задачу, но результат достигается только при межведомственной координации.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 и общие положения о системе обеспечения безопасности РФ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реагирования на террористическую угрозу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угрозе: от получения сигнала до восстановления безопасности и анализа причин инцидента.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экстремизма среди подростков и молодёжи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закона помогает отличать допустимое мнение от опасных призывов. Уроки и беседы формируют представление об ответственности за слова, действия и распространение противоправного контента.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должен уметь проверять источники, сопоставлять факты и не поддаваться манипуляции. Это особенно важно в социальных сетях, где ложные сообщения распространяются быстрее проверенных.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взрослых наставников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руководители, психологи и социальные педагоги помогают заметить тревожные изменения в поведении. Ранняя поддержка снижает риск изоляции, конфликтов и вовлечения в радикальную среду.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межкультурная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 разных взглядов и традиций укрепляет устойчивость коллектива. Совместные проекты, волонтёрство и обсуждение общественных ценностей снижают привлекательность языка ненависти.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атаки используют фейки, дипфейки, поддельные документы и сообщения, рассчитанные на панику. Государство отвечает мониторингом опасного контента, официальными опровержениями и блокировкой экстремистских ресурсов.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информационного пространства важна не меньше физической безопасности, потому что ложные вбросы могут сорвать работу служб, вызвать страх и подтолкнуть людей к опасным действиям.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как часть государственной защиты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радикализации и точки профилактики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где риск усиливается быстрее всего и какие институты могут вмешаться раньше появления опасного поведения.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эффективна только при совместной работе семьи, школы, социальных служб и правоохранительных органов.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курса ОБЗР; иллюстративное ранжирование факторов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Антитеррористическая защищенность объектов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объектах с массовым пребыванием людей приоритетом становится контроль доступа: пропускной режим, досмотр, видеонаблюдение и охрана уменьшают вероятность проноса опасных предметов.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меры дополняются организационными: тревожные кнопки, инструкции для персонала, регулярные тренировки и понятные маршруты эвакуации повышают готовность к нештатной ситуации.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Категорирование объекта по уровню опасности определяет набор обязательных мер, число постов охраны и требования к инженерно-техническому оснащению.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школы, транспортные узлы, больницы и энергетические объекты, поскольку их нарушение затрагивает безопасность большого числа людей и устойчивость повседневной жизни.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98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действий государства: предупреждение, пресечение, ликвидация последствий
</a:t>
            </a:r>
            <a:endParaRPr lang="en-US" sz="2098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противодействия показывают, что безопасность обеспечивается не только силой, но и ранним выявлением угроз и восстановлением нормальной жизни после инцидента.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работает по цепочке: сначала выявить риск, затем остановить преступление и после этого минимизировать ущерб для людей и инфраструктуры.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 и общие подходы государственной безопасности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сфере безопасности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обмен информацией помогает быстрее выявлять террористические сети, маршруты перемещения боевиков и каналы незаконного оборота оружия, когда угроза выходит за пределы одного государства.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Значимыми площадками остаются ОДКБ, СНГ, ШОС и взаимодействие по линии Интерпола, где согласуются запросы, розыск и координация оперативных действий.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координация особенно важна для перекрытия внешнего финансирования, предотвращения подготовки атак за рубежом и пресечения использования иностранных территорий как безопасных укрытий.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противодействует финансированию терроризма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проверки подозрительных финансовых операций и взаимодействие банков, финансового мониторинга, следственных органов и суда.
</a:t>
            </a:r>
            <a:endParaRPr lang="en-US" sz="8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согласованная система управления и обороны быстрее реагирует на угрозы и поддерживает устойчивость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готовая система сдерживания повышает цену агрессии и делает силовой сценарий менее вероятным.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вывод по материалам темы о национальной безопасности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защита начинается с оповещения и понятных инструкций: люди должны знать, куда идти, где укрыться и как действовать без паники до прибытия спасателей.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эвакуации важны медицинская помощь, психологическая поддержка и пункты временного размещения, где можно получить воду, связь, информацию и базовые средства первой необходимости.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в кризисных ситуациях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терроризма и экстремизма для 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прямого ущерба, такие угрозы заставляют людей менять привычки, ограничивать перемещения и тратить больше ресурсов на безопасность.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не только разовые потери, но и длительное снижение доверия, которое ослабляет общественную сплоченность.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ОБЗР; иллюстративное сравнение видов последствий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угрозы в долгосрочной перспективе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образование, занятость молодежи, спорт и дополнительное обучение уменьшают риск отчуждения и дают подросткам социально полезные ориентиры и навыки.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правоприменение, межнациональный диалог и работа с местными сообществами укрепляют доверие к государству и снижают восприимчивость к радикальным лозунгам.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грамотность, проверка источников и умение распознавать манипуляции помогают противостоять пропаганде ненависти и ложным сообщениям в сети.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защиты государства и граждан: главный вывод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военным угрозам, экстремизму и терроризму требует одновременно сильной обороны, закона, профилактики, защиты людей и координации всех уровней власти и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2026-05-21T05:49:33Z</dcterms:created>
  <dcterms:modified xsi:type="dcterms:W3CDTF">2026-05-21T05:49:33Z</dcterms:modified>
</cp:coreProperties>
</file>