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суммы и куб разности двух выражений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раскрывать скобки в кубе?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формулы куба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помогают быстрее преобразовывать выражения, проверять вычисления и уверенно работать со степенями, коэффициентами и знаками в алгебре 7 класса.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возведение в куб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числа или выражения — это произведение трёх одинаковых множителей: x³ = x·x·x. Поэтому при возведении в куб важно понимать не только степень, но и саму структуру записи.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двух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куб возводится сумма или разность, то в третью степень берут выражение целиком: (a+b)³ или (a-b)³. После раскрытия скобок получается многочлен, состоящий из четырёх членов.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формулах порядок степеней остаётся похожим, но для разности меняются знаки. Это помогает сразу отличать куб суммы от куба разности и не путать их при вычислениях.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куба суммы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(a+b)³ можно представить как объём куба с ребром a+b. Такая модель делает формулу наглядной и показывает, что речь идёт о пространственной фигуре.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ребра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разделить ребро на части a и b, в объёме можно выделить отдельные части. Каждая из них соответствует одному из членов будущей алгебраической формулы.
</a:t>
            </a:r>
            <a:endParaRPr lang="en-US" sz="1108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 3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3 появляется потому, что некоторые части встречаются несколько раз в одинаковом виде. Поэтому в формуле есть не только кубы, но и два смешанных члена.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составляющие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разложение содержит a³, 3a²b, 3ab² и b³. Такой набор показывает, почему в формуле всегда четыре слагаемых и как связаны геометрия и алгебра.
</a:t>
            </a:r>
            <a:endParaRPr lang="en-US" sz="11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формулу куба суммы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раскрытия скобок и объединения одинаковых членов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куба суммы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куба суммы имеет вид (a+b)³ = a³ + 3a²b + 3ab² + b³. Она позволяет заменить длинное перемножение компактной записью и быстро получить верный многочлен.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 последний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 a³ получается из куба первого слагаемого, а последний b³ — из куба второго слагаемого. Эти части формулы легко распознать, потому что они стоят по краям.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3a²b и 3ab² называют смешанными: в них присутствуют оба выражения. Они возникают несколько раз одинаковым способом, поэтому в записи появляется коэффициент 3.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и расположение членов в формуле идут в устойчивом порядке: сначала куб первого выражения, затем смешанные члены, а после них куб второго выражения.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формулы имеет свой смысл и помогает быстро проверить запись.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формулы куба суммы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всегда содержит четыре члена и сохраняет порядок степеней от a³ к b³.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куба суммы (a+b)³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куба разности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куба разности записывается так: (a-b)³ = a³ — 3a²b + 3ab² — b³. По строению она почти совпадает с кубом суммы, но в двух местах меняются знаки.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тем же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и коэффициенты в формуле не меняются: снова получаем 1, 3, 3, 1. Это значит, что структура многочлена сохраняется, а различие связано только со знаком внутри скобок.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чередуются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входит в произведение три раза, поэтому знаки распределяются не одинаково. Второй и четвёртый члены становятся отрицательными, а третий остаётся положительным.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важно не менять порядок членов. Сначала идёт куб первого выражения, затем смешанные члены, а в конце — куб второго выражения со знаком минус.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формулу куба разности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раскрытие скобок с учётом знаков минус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формулы имеют одинаковый набор степеней и легко сравниваются по порядку членов.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коэффициентов в двух формулах
</a:t>
            </a:r>
            <a:endParaRPr lang="en-US" sz="293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сводится к знакам у второго и четвёртого членов; это помогает быстрее запомнить обе записи.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формулы куба суммы и куба разности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5901" y="2349926"/>
            <a:ext cx="322200" cy="32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46174"/>
            <a:ext cx="322200" cy="286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структуру формул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степеней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формулах члены идут в одном и том же порядке: a³, a²b, ab², b³. Если помнить эту последовательность, легче восстановить запись без лишних вычислений.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 последний члены всегда особенно заметны: это кубы исходных выражений. Такой ориентир помогает быстро проверить, не потеряна ли часть формулы и не перепутаны ли степени.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треугольником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1, 3, 3, 1 совпадают с третьей строкой треугольника Паскаля. Этот шаблон удобно использовать как подсказку: коэффициенты в кубе всегда образуют симметричную последовательность.
</a:t>
            </a:r>
            <a:endParaRPr lang="en-US" sz="10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на числах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926715" y="2012787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простые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a = 2 и b = 1. Тогда легко посчитать обе части формулы и сравнить результат без громоздких преобразований, чтобы убедиться в правильности записи.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926715" y="2930971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куб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(2+1)³ получаем 27. По формуле это 2³ + 3·2²·1 + 3·2·1² + 1³ = 8 + 12 + 6 + 1 = 27.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26715" y="3849155"/>
            <a:ext cx="5373600" cy="784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куб 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(2-1)³ получаем 1. По формуле это 2³ — 3·2²·1 + 3·2·1² — 1³ = 8 — 12 + 6 — 1 = 1.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раскрытии куба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члена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 раскрытии скобок забывают один из четырёх членов. Это сразу нарушает структуру формулы, поэтому полезно каждый раз проверять наличие крайних и средних слагаемых.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ошибаются во второй и четвёртой позициях в кубе разности. Чтобы избежать этого, нужно помнить: знак минус влияет на члены с нечётным числом минусов.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степенях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нередко заменяют куб квадратом или наоборот, особенно в смешанных членах. Здесь помогает правило: степени исходных выражений должны суммироваться до трёх.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коэффициента 3 иногда записывают 2 или 6. Но в правильной формуле смешанные члены появляются по три раза, поэтому коэффициент всегда равен трём.
</a:t>
            </a:r>
            <a:endParaRPr lang="en-US" sz="10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где ученики чаще всего теряют точность при раскрытии куба, особенно при работе с минусом и смешанными членами.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связаны со знаками и коэффициентом 3, поэтому полезнее сначала проверять структуру ответа, а уже потом считать.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значения условные, для наглядности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куба суммы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выражение (x+2)³. Здесь a = x, а b = 2, поэтому можно сразу применить общую формулу без перемножения трёх скобок вручную.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первый и последний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 даёт x³, а последний — 2³ = 8. Эти части легко определить сразу, потому что они образуются из кубов исходных слагаемых.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смешанные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члены равны 3x²·2 = 6x² и 3x·2² = 12x. Они показывают, как в формуле соединяются степени x и числа 2.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(x+2)³ = x³ + 6x² + 12x + 8. Пример показывает, что сокращённая формула даёт точный результат намного быстрее обычного перемножения.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куба разности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(y-3)³. Здесь a = y, b = 3, поэтому нужно использовать формулу куба разности и внимательно следить за чередованием знаков.
</a:t>
            </a:r>
            <a:endParaRPr lang="en-US" sz="1262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и второй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 остаётся y³, а второй становится -3y²·3 = -9y². Минус сохраняется, потому что он связан со вторым членом формулы.
</a:t>
            </a:r>
            <a:endParaRPr lang="en-US" sz="1262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и четвёртый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получаем 3y·3² = 27y и последний член -3³ = -27. Эти части показывают, как квадрат и куб числа 3 влияют на результат.
</a:t>
            </a:r>
            <a:endParaRPr lang="en-US" sz="1262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выходит: (y-3)³ = y³ — 9y² + 27y — 27. Формула помогает быстро получить точный ответ без длинного умножения.
</a:t>
            </a:r>
            <a:endParaRPr lang="en-US" sz="12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562474"/>
            <a:ext cx="4039800" cy="14317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что обе формулы имеют одинаковую структуру, а различие связано только со знаками и исходной скобкой.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формул в одной таблице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членов совпадает, поэтому при выборе формулы нужно смотреть прежде всего на знак между скобками.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Сокращённые формулы алгебры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сокращёнными формулами
</a:t>
            </a:r>
            <a:endParaRPr lang="en-US" sz="2646" dirty="0"/>
          </a:p>
        </p:txBody>
      </p:sp>
      <p:sp>
        <p:nvSpPr>
          <p:cNvPr id="10" name="Text 2"/>
          <p:cNvSpPr txBox="1"/>
          <p:nvPr/>
        </p:nvSpPr>
        <p:spPr>
          <a:xfrm>
            <a:off x="1242950" y="2365275"/>
            <a:ext cx="2293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суммы и куб разности относятся к одной группе с формулами квадрата суммы и квадрата разности. Все они помогают раскрывать скобки быстрее и аккуратнее.
</a:t>
            </a:r>
            <a:endParaRPr lang="en-US" sz="1162" dirty="0"/>
          </a:p>
        </p:txBody>
      </p:sp>
      <p:sp>
        <p:nvSpPr>
          <p:cNvPr id="11" name="Text 3"/>
          <p:cNvSpPr txBox="1"/>
          <p:nvPr/>
        </p:nvSpPr>
        <p:spPr>
          <a:xfrm>
            <a:off x="3625387" y="2365275"/>
            <a:ext cx="2293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системы тождеств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ними в алгебре используются разность квадратов и разность кубов. Поэтому изучаемая тема не отдельная, а входит в общую систему важных тождеств.
</a:t>
            </a:r>
            <a:endParaRPr lang="en-US" sz="1162" dirty="0"/>
          </a:p>
        </p:txBody>
      </p:sp>
      <p:sp>
        <p:nvSpPr>
          <p:cNvPr id="12" name="Text 4"/>
          <p:cNvSpPr txBox="1"/>
          <p:nvPr/>
        </p:nvSpPr>
        <p:spPr>
          <a:xfrm>
            <a:off x="6007827" y="2365275"/>
            <a:ext cx="2293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новым темам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хорошо понимать эти формулы, позже легче работать с преобразованием многочленов и уравнениями. Основа остаётся одной: увидеть шаблон и применить его без ошибок.
</a:t>
            </a:r>
            <a:endParaRPr lang="en-US" sz="116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знак внутри скобок, затем подставляют простое число для проверки и сверяют ответ с ожидаемой структурой.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формулу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короткий: знак подсказывает формулу, а проверка числом помогает быстро обнаружить ошибку в вычислениях или записи.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по теме; схема обобщена для школьного курса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куба суммы и куба разности делают алгебру короче и понятнее. Если помнить порядок членов, коэффициенты 1, 3, 3, 1 и роль знаков, раскрывать скобки становится гораздо проще.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Кубы, которые помогают считать быстрее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2026-05-29T23:08:07Z</dcterms:created>
  <dcterms:modified xsi:type="dcterms:W3CDTF">2026-05-29T23:08:07Z</dcterms:modified>
</cp:coreProperties>
</file>