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бой: технологии, человек и безопасность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сегодня решают не только силы, но и информация, связь и точность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всё сильнее зависят от данных, скорости обмена информацией и согласованности решений. Численность и техника по-прежнему важны, но без разведки, цифровой связи и точного наведения они дают меньше результата.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современный бой изменился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4850" y="1232233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6388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4850" y="3645496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7931" y="2447589"/>
            <a:ext cx="301388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современного боя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земле удерживаются позиции, ведётся манёвр подразделений и решаются задачи захвата или защиты территории. Здесь особенно важны маскировка, укрытия и взаимодействие разных родов войск.
</a:t>
            </a:r>
            <a:endParaRPr lang="en-US" sz="95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среда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работают самолёты, вертолёты и беспилотники, которые ведут разведку, доставляют данные и наносят удары. Контроль неба влияет на безопасность своих войск и эффективность операций.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среда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обеспечивают связь, навигацию и наблюдение, без которых сложнее координировать войска и применять высокоточное оружие. Потеря спутниковых данных сразу снижает темп и точность действий.
</a:t>
            </a:r>
            <a:endParaRPr lang="en-US" sz="992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навигация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Радиосвязь, каналы управления и цифровые сети работают в уязвимой среде помех и атак. Устойчивость связи, защита данных и резервные способы передачи становятся обязательным условием боеспособности.
</a:t>
            </a:r>
            <a:endParaRPr lang="en-US" sz="979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Электромагнитная и киберсреда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море решаются задачи снабжения, охраны коммуникаций и нанесения ударов по береговым или надводным целям. Здесь критически важны обнаружение, дальность действия и устойчивость управления.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среда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технологий в вооружённых конфликтах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открытых источников и учебных материалов; индексные оценки тенденции, без привязки к одной статистике.
</a:t>
            </a:r>
            <a:endParaRPr lang="en-US" sz="64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оружия, решающее значение получают сенсоры, программные системы и скорость передачи данных.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не заменили бой, но ускорили цикл «обнаружение — решение — удар» и повысили значение информации.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Квадрокоптер над полем боя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дрон поднимается над местностью и быстро возвращает картину происходящего. Его видео помогает заметить движение техники, определить безопасный маршрут и вовремя скорректировать действия отделения или взвода.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и пульт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километров от линии соприкосновения оператор следит за изображением и передаёт данные командиру. От его внимания зависят качество наблюдения, точность координат и своевременность передачи информации.
</a:t>
            </a:r>
            <a:endParaRPr lang="en-US" sz="1037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 связи и передача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 беспилотника поступает через пункт связи, где её сопоставляют с другими источниками. Так наблюдение превращается в разведданные, пригодные для принятия решения и выбора дальнейших действий.
</a:t>
            </a:r>
            <a:endParaRPr lang="en-US" sz="1129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Беспилотные системы в разведке и бою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Разведка, наблюдение и целеуказание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разведка объединяет спутники, тепловизоры, оптические приборы, радиоперехват и беспилотники, чтобы не просто заметить объект, а понять его значение в общей обстановке.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целеуказания важны точные координаты, тип цели, её движение и возможное прикрытие. Чем полнее сведения, тем выше вероятность применить средство поражения именно по нужной цели.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ошибка в данных снижает результативность удара и повышает риск для мирных жителей. Поэтому разведка должна постоянно уточнять информацию и подтверждать её из нескольких источников.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поражения и их особенности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поражения применяются по-разному и дают разный эффект в зависимости от задачи и расстояния до цели.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универсального оружия: эффективность возникает там, где средство соответствует задаче и работает вместе с разведкой и управлением.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видам вооружения и их применению; без указания конкретных боевых характеристик.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современного удара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анализа последовательности действий в современном бою.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5819" y="3292425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цифровое управление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 должна сохраняться даже под воздействием помех и попыток перехвата. Для этого используют защищённые режимы, смену частот и краткие, чётко стандартизированные сообщения.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Защищённые каналы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каналы позволяют поддерживать управление на больших расстояниях и передавать данные там, где наземная инфраструктура разрушена. Однако их устойчивость тоже требует резервирования и защиты.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связь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пункты управления собирают сведения от разведки и помогают быстро распределять задачи. Чем лучше они организованы, тем легче командиру сохранить контроль над обстановкой.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Пункты управления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цикл передачи информации позволяет опередить противника и быстрее реагировать на изменения. В современном бою выигрывает не только тот, кто видит, но и тот, кто раньше принимает решение.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зона поражения разных средств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индексные оценки по открытым обзорам вооружений; не являются официальной сравнительной статистикой.
</a:t>
            </a:r>
            <a:endParaRPr lang="en-US" sz="613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средства учитывают не только точность, но и цену применения, условия наведения и возможный риск для окружающих.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система, тем меньше побочных разрушений, но тем выше требования к разведке, связи и целеуказанию.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Радиоэлектронная борьба и борьба за эфир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Радиоэлектронная борьба нарушает связь, навигацию и управление беспилотниками, лишая подразделение части информации и замедляя принятие решений в быстро меняющейся обстановке.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уязвимость, применяют резервные каналы, смену частот, сокращение времени передачи данных и автономные режимы работы техники при потере внешнего сигнала.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зависит не только от оборудования, но и от дисциплины: чем меньше заметность излучения и короче обмен сообщениями, тем труднее противнику подавить управление.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Пехота в цифровую эпоху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Пехота по-прежнему удерживает местность и ведёт бой там, где требуется непосредственный контроль пространства. Современная экипировка помогает действовать ночью, быстрее ориентироваться и обмениваться данными.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дроны, защищённая связь и приборы наблюдения усиливают малые подразделения, но не заменяют их. Решающее значение сохраняют выучка, взаимодействие в группе и умение действовать под огнём.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потерь и факторы устойчивости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открытых аналитических обзоров о современных конфликтах, 2020-е годы
</a:t>
            </a:r>
            <a:endParaRPr lang="en-US" sz="661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сопоставлены угрозы и меры, уменьшающие потери личного состава и техники.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сочетание защиты, связи, эвакуации и снабжения: отдельная мера не компенсирует слабость всей 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как основа боеспособности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топлива, боеприпасов и исправной техники определяет, сможет ли подразделение удерживать темп действий. Без регулярного подвоза даже сильное вооружение быстро теряет ценность.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устойчивости применяют резервные склады, рассредоточение запасов, защиту маршрутов и дублирование поставок. Логистика должна быть рассчитана не на удобство, а на риск.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ремонт, медицинское обеспечение и эвакуация раненых. Эти процессы работают незаметно, но именно они поддерживают непрерывность боя и снижают потери.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260" y="1340425"/>
            <a:ext cx="43594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выживаемость подразделений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полевой выживаемости и защиты личного состава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меры, которые уменьшают уязвимость личного состава и техники в бою.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Выживаемость растёт, когда инженерные, организационные и медицинские меры применяются вместе и заранее, а не после начала обстрела.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командир принимает решение в бою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типовой цикл управления: от разведданных до корректировки плана с учётом новой обстановки.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82567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Этика, право и защита гражданских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объекты и гражданская инфраструктура не должны смешиваться в оценке цели. Проверка признаков объекта помогает уменьшить риск ошибок и избежать поражения мирных жителей.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целей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населению важны предупреждение, безопасные коридоры и организованная эвакуация. Это снижает число жертв и позволяет сохранять доступ к жизненно важной помощи.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защита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Ошибочное распознавание цели не снимает обязанности проверять данные и соблюдать соразмерность. Командир и исполнители отвечают за выбор средств и последствия применения силы.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решения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недавних конфликтов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открытым материалам о конфликтах в Персидском заливе, Сирии и на территории Украины
</a:t>
            </a:r>
            <a:endParaRPr lang="en-US" sz="66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рост роли беспилотников, радиоэлектронной борьбы и постоянного наблюдения за местностью в более поздних конфликтах.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насыщеннее поле боя сенсорами и дешёвыми дронами, тем важнее скорость обмена данными и приспособляемость командования.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боя: автономность и ответственность 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более точные сенсоры ускорят поиск целей и обработку больших массивов данных. Однако скорость не должна подменять проверку и осознанное решение.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Роевые дроны и роботизированные платформы повысят насыщенность поля боя техникой. Это усилит значение защиты каналов связи, устойчивой навигации и гибкого управления.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автономности у систем, тем выше риск ошибки без надзора человека. Поэтому критически важно сохранять понятные правила применения силы и контроля.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боя зависит не только от технологий, но и от ответственности. Решение должно оставаться законным, проверяемым и соразмерным поставленной задаче.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не самая дорогая техника сама по себе, а сторона, которая лучше соединяет разведку, связь, логистику, точность и ответственность человека в единую систему действий.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бой — это система, а не только оружие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2026-05-21T05:05:03Z</dcterms:created>
  <dcterms:modified xsi:type="dcterms:W3CDTF">2026-05-21T05:05:03Z</dcterms:modified>
</cp:coreProperties>
</file>