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наводнений: почему эта тема важна для школьников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меняет жизнь людей за считанные часы.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выходит из берегов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происходит, когда вода затапливает сушу и выходит за обычные границы рек, озёр, моря или ливневых стоков. Его вызывают сильные дожди, таяние снега, резкий подъём рек, штормы и прорыв дамб.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людям во время наводнения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на мокрых поверхностях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наводнения люди легко получают ушибы, порезы и ссадины. Скользкие дороги, стекло, обломки и падающие предметы делают передвижение особенно опасным.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серьёзная угроза — утопление и переохлаждение. Быстрый поток может сбить с ног даже взрослого человека, а холодная вода быстро ослабляет силы.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вещей первой необходимости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подъёме воды люди нередко не успевают забрать документы, одежду, учебники, еду и технику. Семья может остаться почти без самого нужного.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Пострадавших часто приходится быстро выводить из опасной зоны. Их временно размещают у родственников, в пунктах пребывания или в подготовленных зданиях, где можно переждать бедствие.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разрушает здания и городские улицы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просачивается в стены, полы и фундамент, портит мебель и электропроводку. После этого дом может стать небезопасным для жизни и нуждаться в долгом ремонте.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размываются дороги, проседают тротуары и ломаются трубы. Из-за этого нарушаются движение транспорта, освещение и работа многих городских служб.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ущерба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сильный разлив затрагивает не только дома, но и повседневную жизнь всего района.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жильё и инфраструктура, поэтому восстановление обычно требует крупных и долгих затрат.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обобщённым материалам о последствиях наводнений; данные для учебной диаграммы.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наводнения вода становится опасной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затопленную воду попадают сточные воды, грязь, мусор и топливо. Даже прозрачная на вид вода может содержать вредные примеси, если прошла через канализацию или свалки.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 помогает быстро распространяться кишечным инфекциям и кожным заболеваниям. При контакте с такой водой опасны не только питьё, но и купание, мытьё рук и посуды.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наводнения воду можно использовать только после проверки и очистки. До этого лучше брать безопасные запасы и не пить воду из случайных источников.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220" y="3098354"/>
            <a:ext cx="19350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настроение людей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люди часто боятся повторного подъёма воды, переживают за дом и близких. Из-за этого появляется сильное напряжение и труднее спокойно спать и отдыхать.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 сном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переезд и тревожные мысли мешают заснуть. Недосып делает человека более уставшим, раздражительным и менее внимательным к происходящему вокруг.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у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могут ухудшаться внимание, память и успеваемость. Если пропадают привычный режим и место для учёбы, ребёнку сложнее быстро вернуться к занятиям.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срочная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наводнения особенно важны чистая вода, тёплая одежда, питание, медицинская помощь и забота взрослых. Это помогает быстрее восстановить силы и чувство безопасности.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разных расходов вызывает наводнение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затратам часто добавляются временное жильё, покупка школьных принадлежностей и восстановление личных документов.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расходы связаны с жильём и инфраструктурой, а скрытые потери усиливают общий ущерб для семей и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 основе обобщённых сведений о типичных расходах после наводнений.
</a:t>
            </a:r>
            <a:endParaRPr lang="en-US" sz="6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наводнения для разных сфер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сферы страдают сильнее всего и как долго может идти восстановление.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одновременно затрагивает дом, дорогу и школу, а время восстановления зависит от масштаба повреждений.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 обобщённым последствиям наводнений.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наводнение нарушает работу школ, больниц и транспорта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Затопление и отмена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детские учреждения закрывают, если здания залиты водой или стали опасными. Учёба временно прерывается, а дети и родители вынуждены искать безопасное место.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Перегрузка служб и сбои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принимают больше пострадавших, а обычная работа осложняется нехваткой воды, электричества и связи. Людям труднее вызвать помощь и сообщить о себе близким.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Остановка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автомобили и поезда задерживаются или не ходят из-за размытых дорог, закрытых мостов и подтопленных путей. Это мешает эвакуации и доставке помощи.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наводнения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дождь, таяние снега или разлив реки запускают последовательность взаимосвязанных последствий.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29804"/>
            <a:ext cx="282900" cy="25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страдают сельское хозяйство и запасы продуктов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заливает посевы, огороды и сады, поэтому растения гибнут или начинают гнить. После схода воды земля долго остаётся сырой, и новый посев приходится откладывать.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 скот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теряют корм, сухие помещения и безопасные места для содержания. Фермерам нужно срочно искать укрытие для скота, иначе возрастает риск болезней и новых потерь.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местные поставки сокращаются, в магазинах становится меньше свежих продуктов. Из-за этого растут расходы семей, а восстановление запасов после большого разлива занимает много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природой и животными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не хватает 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разлива звери теряют норы, гнёзда и корм. Птицы и рыбы вынуждены искать новые участки, а поваленные деревья и затопленные луга долго мешают привычной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меняются на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воды смывает плодородный слой почвы и размывает береговую линию. Русла небольших рек могут смещаться, а на месте привычных троп появляются глубокие промоины и наносы песка.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последствия наводнений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одинаковый ливень может привести к разным последствиям: многое зависит от местности, подготовки и того, как быстро люди получают сигнал об 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высокая вода, плотная застройка и позднее предупреждение. Значит, защита должна сочетать инженерные меры и своевременное оповещение.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«Последствия наводнений»; данные условные, для сравнения факторов.
</a:t>
            </a:r>
            <a:endParaRPr lang="en-US" sz="6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и долгосрочные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последствия наводнения меняются со временем: от срочной помощи до длительного восстановления.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бедствия важнее всего спасение людей, а позже — ремонт и помощь семьям. Чем дольше последствия, тем сложнее и дороже восстановление.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«Последствия наводнений»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наводнение меняет жизнь детей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пропуски уроков, потеря учебников и привычного распорядка. У многих детей появляется тревога, хуже становится сон, а возвращение к занятиям зависит от состояния школы и дороги.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срочно покинуть дом, оказаться у родственников или в пункте временного размещения. В этот момент особенно важны безопасность, тёплая одежда и связь с семьёй.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жильё или школа повреждены, восстановление обычной жизни затягивается. Поддержка взрослых помогает снова учиться, общаться с друзьями и постепенно вернуться к привычному режиму.
</a:t>
            </a:r>
            <a:endParaRPr lang="en-US" sz="9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наводнений в мире и 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сильные паводки в Пакистане затронули около 20 миллионов человек. Этот пример показывает, что наводнение может охватить огромную территорию и вызвать долгую гуманитарную помощь.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2012 году разрушительное наводнение на Кубани привело к жертвам и серьёзному ущербу для домов, улиц и городской инфраструктуры. Бедствие быстро нарушило привычную жизнь целых районов.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новое масштабное наводнение в Пакистане снова подтвердило, что такие события способны повторяться и надолго оставлять людей без жилья, транспорта и нормальных условий жизни.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восстановления после наводнения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служб и жителей после схода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последствия наводнений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не отдельные меры, а их сочетание: защита территории, подготовка жителей и грамотные решения при строительстве.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выглядят раннее предупреждение и инженерная защита. Подготовка людей усиливает эффект остальных мер и помогает избежать паники.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«Последствия наводнений»; данные условные, для сравнения мер защиты.
</a:t>
            </a:r>
            <a:endParaRPr lang="en-US" sz="6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меняет жизнь надолго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опасно не только водой, но и разрушениями, болезнями, потерей вещей и долгим восстановлением. Чем лучше подготовлены люди и службы, тем меньше ущерб для семьи, школы и города.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2026-05-20T23:35:48Z</dcterms:created>
  <dcterms:modified xsi:type="dcterms:W3CDTF">2026-05-20T23:35:48Z</dcterms:modified>
</cp:coreProperties>
</file>