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биоценоза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распределяются в сообществе?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пространство в биоценозе имеет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 — это не просто набор видов, а единая система, где каждый организм занимает своё место. Пространственное распределение помогает снизить конкуренцию, эффективнее использовать ресурсы и поддерживать устойчивость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пространственной структуры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ярусность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располагаются по высоте или глубине, занимая разные уровни освещённости, влажности и доступа к ресурсам. Особенно отчётливо это видно в лесу и в водоёме, где среда резко меняется по вертикали.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границах между разными сообществами условия меняются постепенно, а не резко. Поэтому здесь часто встречаются виды сразу из двух биоценозов и организмы, приспособленные к промежуточной среде.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ниши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использует в сообществе свою часть пространства: верхний ярус, подстилку, почву, крону, кору или толщу воды. Это уменьшает прямое столкновение за одни и те же ресурсы.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Микробиотопы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небольшой площади возникают особые участки с собственным режимом света, влаги и температуры. К ним относятся кочки, валежник, пространство под камнями, опушка и прибрежная полоса.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мозаичность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территории соседствуют участки с разными условиями: прогалины, куртины растений, влажные понижения и сухие бугорки. Такая пятнистость повышает разнообразие местообитаний и позволяет сосуществовать большему числу видов.
</a:t>
            </a:r>
            <a:endParaRPr lang="en-US" sz="6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лесного биоценоза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условия в ярусах заметно различаются: верхние слои освещены сильнее, а нижние — влажнее и спокойнее по микроклимату.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ярус создаёт собственные условия жизни, поэтому сообщество использует пространство полно и без жёсткого дублирования ниш.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структура в наземных сообществах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слой, тем больше доступ к солнечному свету. Поэтому высокие растения занимают верхние позиции, а под ними выживают виды, приспособленные к полутени и рассеянному освещению.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главный ограничитель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пологом леса воздух становится влажнее, ветер слабее, а колебания температуры сглаживаются. Эти условия благоприятны для теневыносливых растений, грибов и многих беспозвоночных.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микроклимата вниз по ярусам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 млекопитающие распределяются между кронами, кустарниками, подстилкой и почвенным слоем. Такое разделение связано с кормом, защитой, гнездованием и укрытиями.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разные уровни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сообществе есть несколько ярусов, оно лучше переносит изменения освещённости, вытаптывание и засуху. Разнообразие вертикальных уровней помогает сохранить больше видов и функций.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влияет на устойчивость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4543" y="1175216"/>
            <a:ext cx="31308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ярусов лесного биоценоза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ярусы леса отличаются по составу организмов, условиям среды и роли в сообществе.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не повторяют друг друга, а дополняют: каждый использует свой ресурсный слой и снижает прямую конкуренцию.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различие в рельефе, влажности и плотности покрова резко меняет условия жизни организмов и увеличивает число экологических ниш.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микрорельефа уже создают заметную пятнистость среды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пространственная структура биоценоза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факторы среды последовательно задают распределение организмов и устойчивую организацию сообщества.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Экотон как переходная зона между сообществами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Экотон соединяет два биоценоза и обычно сохраняет признаки обоих. Здесь можно встретить виды, характерные для соседних сообществ, а также организмы, приспособленные именно к переходным условиям.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двух сообществ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 нередко отличается большим числом видов, потому что она объединяет ресурсы двух сообществ. Это делает экотоны особенно важными для поддержания биоразнообразия.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видового богатства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меняются освещённость, влажность и защищённость от ветра. Из-за этого возникают дополнительные микроместообитания, а условия становятся более разнообразными, чем в центре однородного участка.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Краевой эффект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Экотоны удобно использовать для наблюдения за изменениями среды: они быстро реагируют на вырубку, осушение, распашку и другие воздействия, поэтому служат чувствительными природными индикаторами.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освещённости с составом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снижения света сообщество смещается от луговых светолюбивых видов к лесным теневыносливым формам.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определяет состав растительности и помогает понять, почему в разных ярусах преобладают разные группы видов.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5161" y="3245638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пространственные ниши животных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и стволы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Дятлы, белки и многие насекомые используют стволы и кроны как разные места кормления, укрытия и передвижения. Такое распределение позволяет видам не мешать друг другу и точнее использовать ресурсы деревьев.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виды занимают разные участки биоценоза, уменьшается борьба за пищу, свет и убежища. Это повышает устойчивость сообщества и позволяет большему числу организмов жить на одной территории.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и почва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Жужелицы, дождевые черви, многоножки и многие мелкие млекопитающие связаны с лесной подстилкой и верхним слоем почвы. Здесь сосредоточены органические остатки, влажность и удобные укрытия.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и вода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 водные организмы занимают поверхность почвы, прибрежья и водную толщу. Разные типы движения и питания помогают им использовать пространство без прямого соперничества.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подлесок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 мелкие зверьки часто держатся в кустарниковом ярусе, где есть защита от хищников и подходящие условия для гнездования. Подлесок соединяет открытые участки с лесной глубиной.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водный биоценоз по вертикали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поверхность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верхнем слое водоёма условия ближе всего к наземным: сюда проникает больше света, а значит, активнее идёт фотосинтез. Именно здесь особенно заметны водоросли и фитопланктон, формирующие основу пищевых цепей. Этот слой сильнее всего зависит от прозрачности воды и ветрового перемешивания.
</a:t>
            </a:r>
            <a:endParaRPr lang="en-US" sz="758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толща воды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поверхность уже не получает столько света, поэтому состав организмов меняется. В толще воды распределение жизни определяется температурой, содержанием кислорода и течением. Одни виды держатся ближе к верхним слоям, другие приспособлены к более глубоким участкам.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как особый мир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Донное сообщество связано с илом, остатками органики и слабой освещённостью. Здесь живут бентосные организмы, которым важны рыхлый грунт и достаток кислорода. Даже на небольшом участке дна условия могут сильно отличаться из-за глубины и характера отложений.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846766"/>
            <a:ext cx="4814700" cy="2527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водные биоценозы: что задаёт пространство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разных средах пространственная организация строится по разным осям и подчиняется разным ведущим факторам.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наземной, и в водной среде биоценоз распределён не случайно: организмы занимают те зоны, где лучше совпадают условия, ресурсы и их экологические требования.
</a:t>
            </a:r>
            <a:endParaRPr lang="en-US" sz="1544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 в центре и на краю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относительное сравнение, а не точные полевые измерения. На границе обычно одновременно действуют признаки двух сообществ и формируются дополнительные микроместообитания.
</a:t>
            </a:r>
            <a:endParaRPr lang="en-US" sz="148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сообщества богаче видами, потому что здесь больше экологических ниш и слабее однообразие условий, чем в центральной части участка.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«краевой эффект»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размещение организмов в течение суток и года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день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повышением освещённости и температуры активизируются насекомые, а птицы чаще перемещаются между ярусами в поисках корма. В это время заметнее разделение пространства по активности.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ночь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животных уходит в укрытия, норы или подстилку, а другие, наоборот, становятся активнее. Суточные перемещения помогают избегать перегрева, хищников и конкуренции за открытые участки.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период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 зимой многие виды сокращают активную территорию, переходят в укрытия или меняют участки кормления. Это снижает потери энергии и делает распределение организмов более локальным.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растения наращивают листья, цветут и плодоносят, а животные используют более широкий набор местообитаний. Пространственная структура становится особенно насыщенной и динамичной.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разделения пространства к устойчивости сообщества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общие закономерности пространственной организации биоценозов в школьном курсе биологии.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пространственную структуру биоценозов
</a:t>
            </a:r>
            <a:endParaRPr lang="en-US" sz="2964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древесного покрова и распашка земель разрушают ярусность, уменьшают число укрытий и упрощают состав местообитаний. В результате многие виды теряют привычные условия существования.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распашка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Тропы, вытаптывание и частое беспокойство нарушают мозаичность и уплотняют почву. Это ухудшает прорастание растений, снижает число убежищ для животных и ускоряет эрозию.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Рекреационная нагрузка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 строительство резко меняют влажность, микроклимат и характер субстрата. Исчезают переходные участки, а вместе с ними — виды, зависящие от пограничных условий.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застройка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сначала заселяют территорию пионерные виды, а затем сообщество постепенно усложняется. На восстановление пространственной структуры требуется время, потому что новые ярусы и ниши формируются не сразу.
</a:t>
            </a:r>
            <a:endParaRPr lang="en-US" sz="791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через сукцессию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693" y="1175216"/>
            <a:ext cx="41145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пространственной структуры биоценоза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описывать, насколько сложно организовано сообщество и как оно распределяет организмы в пространстве.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пространственная неоднородность, тем больше экологических ниш и тем точнее можно оценить состояние биоценоза по совокупности показателей.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заметна пространственная организация
</a:t>
            </a:r>
            <a:endParaRPr lang="en-US" sz="2417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Дубрава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дубраве хорошо видны кроны, подлесок, травяной покров и лесная подстилка. Каждый слой выполняет свою роль, поэтому даже на одной территории растения и животные распределяются по-разному.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пруду пространство делится на прибрежную полосу, поверхность, толщу воды и дно. Организмы занимают те зоны, где свет, кислород и субстрат лучше соответствуют их требованиям.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биоценоз менее ярусный, но тоже неоднороден: здесь выделяются куртины злаков, понижения рельефа и участки с разной влажностью. Такая пятнистость поддерживает разнообразие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 — невидимая основа жизни биоценоза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Ярусность, мозаичность, экотоны и микробиотопы делают сообщество сложным и устойчивым. Чем точнее организмы делят пространство, тем лучше биоценоз использует ресурсы и сопротивляется нарушениям.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2026-06-02T01:51:23Z</dcterms:created>
  <dcterms:modified xsi:type="dcterms:W3CDTF">2026-06-02T01:51:23Z</dcterms:modified>
</cp:coreProperties>
</file>