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«Прометей» — поэма огня и света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огонь и свет встречаются в одном смелом произведении.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Скрябин и необычная музыка света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Скрябин умел слышать мир по-особому: он искал новые звуки, яркие краски и необычные сочетания. В «Прометее» это особенно заметно — здесь музыка словно начинает светиться.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миф о Прометее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Прометей в греческом мифе пожалел людей и принёс им огонь, чтобы они могли жить теплее и безопаснее.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свою доброту герой был наказан богами, но не перестал быть смелым и верным своему выбору.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Прометей стал символом мужества, помощи другим и готовности делать добро, даже если это нелегко.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в поэме — это не только пламя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произведении огонь означает не только костёр. Он похож ещё и на свет, знания, вдохновение и внутреннюю силу, которая помогает двигаться вперёд.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передаёт этот образ яркими, напряжёнными звучаниями. Тут легко представить пламя, золотые лучи и сияние звёзд над темнотой.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создания поэмы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48287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1908 год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Скрябин начинает работу над «Прометеем» и ищет для него новые музыкальные краски.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406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1908–1910 годы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завершает поэму, соединяя оркестр, фортепиано, хор без слов и идею света.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984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1911 год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впервые звучит в Москве и сразу обращает на себя внимание необычным замыслом.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523" y="1314140"/>
            <a:ext cx="770400" cy="77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23" y="2532723"/>
            <a:ext cx="794400" cy="706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648" y="3684452"/>
            <a:ext cx="674100" cy="770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исполняет «Прометей»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617525" y="131415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оркестр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 создаёт мощное и широкое звучание. Он помогает показать размах поэмы, будто перед слушателем раскрывается огромная светящаяся картина.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617525" y="250060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Фортепиано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Рояль выступает как смелый солист. Его партия блестит, скачет и ведёт музыку вперёд, словно искры в ярком огне.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617500" y="3684463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без слов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Голоса не произносят текст, а звучат как мягкая дымка. Они делают музыку выше, просторнее и торжественнее.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образ поэмы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музыка постепенно переходит от тишины к сияющему торжеству света.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звучит как яркая картина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слышны резкие аккорды и короткие вспышки звука. Они создают чувство тайны, будто в темноте вот-вот появится первый огонёк.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мелодия быстро поднимается вверх и становится всё сильнее. Кажется, что музыка раздвигает пространство и наполняет его сиянием.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вместе напоминает картину, которая не висит на стене, а звучит. Слушатель будто видит музыку глазами и слышит её сердцем.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 звучит мощно и широко, как большая волна света. От этого образ Прометея кажется не только героическим, но и очень живым.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400" y="1150787"/>
            <a:ext cx="3246000" cy="13884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9600" y="1150810"/>
            <a:ext cx="3238500" cy="1388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Фортепиано в роли блестящего героя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438800" y="2812946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Рояль как смелый проводник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«Прометее» фортепиано не прячется в тени, а сразу привлекает внимание. Оно словно выходит вперёд с факелом в руках и ведёт за собой весь музыкальный мир. Его звучание легко представить на фоне искр и золотого света.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29300" y="2812934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удары и быстрые скачки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Партия рояля полна энергии: в ней есть мощные удары, стремительные подъёмы и блестящие переливы. Это похоже на танец огня, который то вспыхивает ярче, то снова разгорается. Такой образ делает музыку особенно захватывающей.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 годы композитор работал над сочинением, в котором музыка должна была вызывать ещё и ощущение света.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2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1908–1910
</a:t>
            </a:r>
            <a:endParaRPr lang="en-US" sz="5295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Скрябин создавал «Прометея», где звук и цвет были задуманы как единое целое.
</a:t>
            </a:r>
            <a:endParaRPr lang="en-US" sz="1383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хронологии создания поэмы «Прометей» Александра Скрябина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237" y="1295896"/>
            <a:ext cx="1362375" cy="1089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81799" y="1295896"/>
            <a:ext cx="1362375" cy="1089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10567" y="1295896"/>
            <a:ext cx="1226137" cy="1089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хор создаёт особую атмосферу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25025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звуковая дымка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поёт без слов, поэтому его голоса не отвлекают от мелодии. Они мягко окутывают оркестр, словно тёплый туман, и делают звучание спокойнее и шире.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567562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становится выше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хор вступает, кажется, будто звук поднимается вверх. Он добавляет музыке высоту и простор, как если бы над сценой медленно расправлялось светлое небо.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828211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Торжественное сияние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слов хор звучит как торжественный свет вокруг главного героя. Его голоса придают поэме особую значительность, будто происходит важное и красивое событие.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150" y="2575212"/>
            <a:ext cx="3296100" cy="20761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2744" y="2575212"/>
            <a:ext cx="3296100" cy="207615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Скрябин услышал цвет света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486275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музыка начинает светиться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Скрябин мечтал, чтобы звуки не только слышались, но и словно окрашивали пространство. Он связывал отдельные музыкальные оттенки с цветами и хотел, чтобы во время исполнения появлялось живое сияние. Для слушателей это было бы похоже на музыкальный фейерверк.
</a:t>
            </a:r>
            <a:endParaRPr lang="en-US" sz="973" dirty="0"/>
          </a:p>
        </p:txBody>
      </p:sp>
      <p:sp>
        <p:nvSpPr>
          <p:cNvPr id="10" name="Text 2"/>
          <p:cNvSpPr txBox="1"/>
          <p:nvPr/>
        </p:nvSpPr>
        <p:spPr>
          <a:xfrm>
            <a:off x="4869869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Необычная световая клавиатура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своей идеи композитор придумал особую световую клавиатуру. Она должна была помогать показывать смену цветов вместе с музыкой. В воображении это выглядит как лучи, ноты и разноцветные вспышки, которые танцуют над сценой.
</a:t>
            </a:r>
            <a:endParaRPr lang="en-US" sz="973" dirty="0"/>
          </a:p>
        </p:txBody>
      </p:sp>
      <p:sp>
        <p:nvSpPr>
          <p:cNvPr id="11" name="Text 3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произведение было новым для своего времени
</a:t>
            </a:r>
            <a:endParaRPr lang="en-US" sz="2243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Скрябин объединил в одном сочинении древний миф, оркестр, хор без слов и световые эффекты. Для начала XX века такое сочетание казалось почти волшебным экспериментом.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думал не только о красивых мелодиях. Он стремился создать целый мир впечатлений, где звук, цвет и движение вместе рассказывают о силе огня и света.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«Прометей» звучит необычно и сегодня. В нём музыка словно открывает дверь в сказочный мир, где можно не только услышать, но и представить сияние.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Прометея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мифа, лежащего в основе поэмы Скрябина.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Какое настроение создаёт поэма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6575" y="2038750"/>
            <a:ext cx="16683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начало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начинается осторожно и загадочно. Кажется, будто в темноте ещё только ждут первые искры.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685033" y="2038750"/>
            <a:ext cx="16683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 растёт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становятся сильнее и тревожнее. В них слышится ожидание важного события, как перед грозой или большим открытием.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73489" y="2038750"/>
            <a:ext cx="16683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Разгорается свет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 звучит ярче, смелее и громче. Музыка словно превращается в пламя, которое быстро набирает силу.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861964" y="2038750"/>
            <a:ext cx="16683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сияния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ощущается торжество света. Настроение становится радостным и величавым, как после появления первых солнечных лучей.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4941" y="1353189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Воображаемая сцена огня и сияния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67050" y="1665462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 тёмное небо, в котором вдруг вспыхивают золотые искры. В центре стоит Прометей, а вокруг него разливается тёплый свет, словно сама музыка стала огнём.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67050" y="3481350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сцена похожа на праздник смелости и надежды. Лучи, пламя и сияющий ореол делают образ ярким, почти сказочным, как на волшебной картинке из сна.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слышно в музыке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73325" y="1523375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аккорды звучат как мощные удары. Они сразу привлекают внимание и создают ощущение внутренней силы, будто музыка шагает вперёд очень уверенно.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73325" y="2387038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всплески похожи на внезапные искры. Они добавляют блеск и движение, из-за чего музыка кажется живой, быстрой и совсем не скучной.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73325" y="3250713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Напряжённые паузы работают как короткая тишина перед новым всплеском. В них слушатель будто замирает и ждёт, что случится дальше, как в сказке перед чудом.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4114387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Переливы оркестра создают ощущение сияния. Звуки сменяют друг друга так плавно, что музыка становится похожа на свет, который всё время движется.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образ Прометея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316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Прометей напоминает, что добрый поступок может помочь многим людям. Даже маленький огонёк добра иногда делает мир заметно теплее и светлее.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175" y="1531663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история учит смелости. Бывает нелегко делать то, что правильно, но герой показывает: храбрость нужна не только в битвах, но и в заботе о других.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43025" y="15273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Прометея говорит ещё и о том, что знание и вдохновение — это тоже свет. Ими можно делиться, как тёплым пламенем, которое не обжигает.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Премьера закрепила за поэмой славу необычного и смелого сочинения. С тех пор её помнят как одно из самых ярких произведений Скрябина.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1911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году состоялась премьера «Прометея» в Москве.
</a:t>
            </a:r>
            <a:endParaRPr lang="en-US" sz="1641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создания и премьеры произведения Александра Скрябина «Прометей»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которая несёт свет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«Прометей» показывает, как древний миф может зазвучать по-новому. В этой поэме огонь становится знаком добра, знаний и вдохновения, а музыка — настоящим сиянием.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2026-05-24T21:59:56Z</dcterms:created>
  <dcterms:modified xsi:type="dcterms:W3CDTF">2026-05-24T21:59:56Z</dcterms:modified>
</cp:coreProperties>
</file>