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живут рядом, помогают и соблюдают правила каждый день.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 я: как мы живём вместе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общество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— это все люди вокруг нас и их общая жизнь. Семья, школа, улица, город и страна связаны между собой, а каждый человек вносит свой полезный вклад в общее дело.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— часть семьи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окружает ребёнка теплом, помогает чувствовать себя в безопасности и учит первым важным правилам. Дома легче всего понять, что такое уважение, внимание и поддержка.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семье дети впервые учатся говорить «спасибо», «пожалуйста» и «извини». Эти слова делают общение добрым и показывают, что человек умеет считаться с другими.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вместе убирают, готовят ужин или накрывают на стол, дом становится уютнее. Такие дела помогают членам семьи лучше понимать друг друга и работать дружно.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и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разговоры за ужином, семейные праздники и маленькие традиции сближают людей. Ребёнок чувствует себя нужным, когда его слушают, советуются с ним и радуются его успехам.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 маленькое общество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 ученики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все нужны друг другу: учителя объясняют, ученики стараются слушать и выполнять задания. Вместе они делают так, чтобы каждый мог спокойно учиться и узнавать новое.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 классе помогают не шуметь, не мешать и быть внимательными. Если соблюдать их, урок проходит спокойно, а у всех остаётся больше времени на работу и вопросы.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Дежурство, подготовка к праздникам и помощь одноклассникам учат сотрудничать. Когда каждый делает свою часть дела, класс становится дружнее, а общая работа идёт быстрее и легче.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другим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важно не только хорошо учиться, но и считаться с чувствами других. Доброе отношение делает класс похожим на команду, а не на шумный муравейник.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доверие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начинается с честности: когда человек говорит правду, ему легче доверять. Надёжный друг не подводит, а рядом с ним можно быть спокойным и самим собой.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друг не только говорит, но и умеет слушать. Если внимательно выслушать товарища, его легче понять, а споров и недоразумений становится заметно меньше.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Делиться и помогать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крепнет, когда люди делятся игрушками, карандашами, идеями и временем. Небольшая помощь, даже такая простая, как подсказать дорогу или поднять упавшую вещь, очень радует.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Мириться после ссоры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Ссоры случаются даже у лучших друзей, но их можно решить словами. Извинение, спокойный разговор и готовность простить помогают быстро вернуть хорошее настроение и дружбу.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 хорошие отношения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ребёнок действует в обществе
</a:t>
            </a:r>
            <a:endParaRPr lang="en-US" sz="268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мысли и поступки ребёнка влияют на окружающих в семье, школе и на улице.
</a:t>
            </a:r>
            <a:endParaRPr lang="en-US" sz="89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463896"/>
            <a:ext cx="700500" cy="6226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850" y="1486730"/>
            <a:ext cx="700500" cy="56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1900" y="1455596"/>
            <a:ext cx="700500" cy="622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нужны всем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дома помогают жить спокойно и дружно. Они напоминают, когда убирать игрушки, как разговаривать с близкими и почему нельзя шуметь, если кто-то отдыхает.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правила нужны, чтобы уроки проходили без суеты, а каждый мог слушать, отвечать и работать. Благодаря им класс становится местом, где удобно учиться всем.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и в транспорте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и в автобусе правила защищают людей от опасности и лишней толкотни. Они учат ждать, уступать дорогу и не мешать тем, кто рядом.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 повседневной жизни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здоровается первым, общение сразу становится теплее. Простое «здравствуйте» показывает уважение и помогает начать разговор без неловкости, как будто дверь открывается сама.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«спасибо» не стоит ничего, но делает день лучше. Оно показывает, что помощь замечена и человек ценит доброе отношение, даже если помощь была совсем маленькой.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и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«пожалуйста» помогает просить без приказа и обиды. С вежливой просьбой легче получить помощь, а разговаривать становится приятнее и взрослым, и детям.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везде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магазине, поликлинике, автобусе и школе вежливые слова помогают людям не спорить и не сердиться. Они работают как маленький волшебный ключик для доброго общения.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и ответственность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5810" y="2359850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Убирать за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начинается с простого: убрать вещи на место, вытереть крошки, сложить учебники. Когда человек аккуратен, другим не приходится искать, спотыкаться и сердиться.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90572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Выполнять обещания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пообещал помочь или сделать задание, важно постараться выполнить слово. Ответственный человек понимает, что обещание — это не пустой звук, а серьёзное дело.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531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вещи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игрушки, тетради и мебель служат дольше, если обращаться с ними аккуратно. Бережное отношение показывает, что человек уважает труд других и ценит общее имущество.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006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опаздывать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Пунктуальность помогает не заставлять других ждать и не сбивать общий порядок. Если прийти вовремя, день проходит спокойнее, а начинать дело становится проще и приятнее.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525064"/>
            <a:ext cx="657000" cy="52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95864"/>
            <a:ext cx="657000" cy="5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ребёнка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семью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ребёнка есть право жить в семье, где о нём заботятся, защищают и любят. Семья помогает чувствовать себя не одиноко и расти в безопасности.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имя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делает каждого человека особенным и узнаваемым. Оно помогает обращаться друг к другу уважительно и показывает, что у каждого есть своя история и своё место.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учёбу даёт ребёнку возможность узнавать новое, задавать вопросы и развивать способности. Школа помогает учиться не только читать и считать, но и жить среди людей.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защиту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имеет право на защиту от опасности, грубости и несправедливости. Взрослые должны помогать ему чувствовать себя спокойно, чтобы он мог учиться и играть без страха.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друг другу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поликлинике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спокойно принимает маленького пациента, слушает, задаёт вопросы и помогает выбрать лечение. Рядом медсестра готовит кабинет, а родители ждут в коридоре и не волнуются зря. Так забота взрослых делает обычный день безопаснее и понятнее для ребёнка.
</a:t>
            </a:r>
            <a:endParaRPr lang="en-US" sz="1477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в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автобуса аккуратно ведёт машину, останавливается на остановках и помогает людям вовремя попасть куда нужно. Пассажиры благодарят его за спокойную поездку. Благодаря таким людям город движется, как большая и дружная команда.
</a:t>
            </a:r>
            <a:endParaRPr lang="en-US" sz="1477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 покупка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Почтальон приносит письма и посылки, а продавец помогает выбрать нужные товары и объясняет, где что лежит. У каждого своя работа, но цель одна — сделать жизнь людей удобнее. Поэтому в обществе важна любая честная и полезная профессия.
</a:t>
            </a:r>
            <a:endParaRPr lang="en-US" sz="14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город, село или посёлок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дом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дома и дворы — это место, где живут и встречаются люди. Если рядом чисто и спокойно, всем легче гулять, учиться и отдыхать.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 площадки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дети играют, а взрослые отдыхают после работы. Бережное отношение к скамейкам, деревьям и качелям помогает сохранить удобное место для всех.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библиотека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библиотека делают город или село умнее и интереснее. Здесь важно соблюдать порядок, не шуметь слишком громко и аккуратно пользоваться общими книгами и вещами.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без мусора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двор начинается с простых дел: не бросать фантики, не рисовать на стенах и не ломать чужое. Даже один аккуратный ребёнок делает место вокруг лучше.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Выключать свет, закрывать кран и не тратить лишнюю бумагу — это маленькие дела, которые заметно берегут воду, электричество и лес.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привычки каждый день помогают экономить общие ресурсы
</a:t>
            </a:r>
            <a:endParaRPr lang="en-US" sz="2218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Памятки по бережному использованию ресурсов в школе и дома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одинок или грустит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в игру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один мальчик стоит в стороне и смотрит на игру одноклассников. Девочка подходит, улыбается и зовёт его вместе строить башню из кубиков. Через несколько минут он уже смеётся и чувствует себя нужным.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расстроилась, потому что не успела дописать задание. Сосед по парте спокойно объяснил ей трудное место и дал время закончить работу. От такого внимания грусть становится меньше, а день — добрее.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решить спор мирно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спокойно обсудить проблему и найти решение без ссоры.
</a:t>
            </a:r>
            <a:endParaRPr lang="en-US" sz="103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по сторонам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и у дороги важно не спешить и замечать машины, велосипеды и людей вокруг. Внимательность помогает вовремя остановиться и не попасть в опасную ситуацию.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рядом со взрослыми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уходи с незнакомыми людьми и не отставай от родителей или группы. Если что-то кажется странным, сразу скажи об этом взрослому, которому доверяешь.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бери чужое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вещи нельзя трогать или брать без разрешения, даже если они выглядят очень интересно. Так ты уважаешь других и не создаёшь лишних проблем.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Сообщай о тревоге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стало страшно, потерялся или заметил опасность, нужно сразу обратиться к взрослому или сотруднику транспорта. Чем раньше сказать, тем быстрее найдётся помощь.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рядом с людьми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общие традиции
</a:t>
            </a:r>
            <a:endParaRPr lang="en-US" sz="3206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день 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все собираются вместе, поздравляют именинника и дарят тёплые слова. Такой праздник делает семью дружнее и оставляет радостные воспоминания.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Украшенная ёлка, подарки и ожидание чуда объединяют детей и взрослых. Общая подготовка к празднику создаёт чувство радости и уюта.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 классе и в школе учат ребят выступать вместе, поддерживать друг друга и радоваться успехам товарищей. Так появляется чувство единой команды.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люди вспоминают героев, благодарят ветеранов и украшают улицы. Общая память помогает уважать историю своей страны.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 уже умею делать для общества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3422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Здороваться первым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показывает уважение и помогает начать разговор дружелюбно. Когда ребёнок здоровается, вокруг сразу становится чуть теплее, даже если на улице моросит дождик.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059775" y="153422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дома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игрушки, протереть стол или помочь накрыть на ужин — простые дела, которые делают семью дружнее. Домашняя помощь учит заботе и аккуратности.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763750" y="153422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 школе, во дворе и на улице помогают всем чувствовать себя спокойно. Если их выполнять, другим людям не приходится переживать и напоминать снова и снова.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467725" y="153422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ломать ветки, не мусорить и экономить воду — это полезно для природы и для людей. Чистый двор и зелёный парк радуют всех жителей.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7171710" y="153422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одноклассников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не понял задание или загрустил, можно помочь словом, делом или доброй улыбкой. Такая поддержка делает класс дружнее и смелее.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Мои хорошие поступки каждый день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Уступить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автобусе или в очереди можно уступить место тому, кому тяжелее стоять. Такой поступок занимает секунду, а пользы приносит очень много.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Поделиться нужным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Карандаш, ластик или линейка иногда спасают ситуацию на уроке. Если поделиться вовремя, друг не расстроится, а работа пойдёт быстрее.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с вещами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тетради, поднять упавшую папку или донести пакет до двери — простые дела, которые показывают внимательность. Маленькая помощь делает день легче.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за собой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игры собрать мусор и положить вещи на место, вокруг сразу становится чище. Чистота нравится всем, даже самому ветреному ветру.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и общество: общий итог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ребёнок уже сегодня делает общество добрее: дома, в школе и на улице. Если быть вежливым, ответственным и внимательным, рядом с тобой людям будет спокойнее и радостнее.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2026-05-26T09:54:55Z</dcterms:created>
  <dcterms:modified xsi:type="dcterms:W3CDTF">2026-05-26T09:54:55Z</dcterms:modified>
</cp:coreProperties>
</file>