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Драматические перемены в искусстве, науке и обществе формировали новую эпоху.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первой половины ХХ века: ключевые темы и направления
</a:t>
            </a:r>
            <a:endParaRPr lang="en-US" sz="21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стремительно менялся — индустриализация, урбанизация и научные открытия влияли на жизнь людей. Мировые войны и революции трансформировали ценности и культуру, открывая новые пути развития.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первой половины ХХ века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выражения и эксперимент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отвергал традиционные нормы, предлагая новые художественные формы и идеи. Художники и писатели искали свободу в выборе тем и стиля, отражая дух перемен и новизны.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— эмоции на холсте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направление передавало внутренние чувства и переживания через яркие цвета и деформированные образы. Ведущими фигурами стали В. Кандинский и Эдвард Мунк.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кубизма и сюрреализма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 разбивал формы на геометрические элементы, как у П. Пикассо, а сюрреализм исследовал мир снов и подсознания под руководством А. Бретона, открывая новые горизонты в искусстве.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как отражение эпохи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Экспрессионизм: сила чувств и драматизма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в Германии, экспрессионизм выражал острые эмоции и тревогу через искажение формы и цвета. Работы Эдварда Мунка отражали эмоциональные переживания эпохи.
</a:t>
            </a:r>
            <a:endParaRPr lang="en-US" sz="749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Кубизм: мир как набор форм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1907 году Пикассо и Брак разложили привычные объекты на геометрические части, что изменило восприятие и дало новый язык художественного выражения.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динамика и движение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Возникший в Италии и России футуризм восхвалял скорость, технику и энергию, стремясь изобразить современные ритмы жизни и прогресс.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художественные направления: взгляд глубже
</a:t>
            </a:r>
            <a:endParaRPr lang="en-US" sz="22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«Автоматическое письмо» и бессознательное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метод сюрреалистов — свободное творчество без контроля разума, чтобы раскрыть тайны подсознания. Андре Бретон создавал правила для таких экспериментов.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образы Сальвадора Дали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Дали поражали сочетаниями неожиданных элементов и нереальными снами, в которых образы трансформировались, раскрывая загадочный внутренний мир.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Сюрреализм: мистерия и фантазия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 журналы для всех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1930-х годов стали популярны комиксы, а журналы расширяли круг читателей, формируя новую культурную среду и создавая массовые образы.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 первый супермаркет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стало главным источником информации и музыки, а появление супермаркетов изменило привычки покупок и начало эпоху массового потребления и развлечений.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массовой культуры и новые развлечения
</a:t>
            </a:r>
            <a:endParaRPr lang="en-US" sz="25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войны: новая тематика в культуре
</a:t>
            </a:r>
            <a:endParaRPr lang="en-US" sz="2054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сосредотачивается на отражении ужасов войны, демонстрируя боль и утраты. Пацифистские идеи становятся выразительной реакцией творцов.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«потерянного поколения» передавала разочарование и поиски смысла в послевоенном мире. Работы Хемингуэя и Фицджеральда раскрывали эти темы глубоко и лично.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кризисы и их культурные последствия
</a:t>
            </a:r>
            <a:endParaRPr lang="en-US" sz="250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ввела в искусство темы бедности и борьбы, заставляя художников и писателей искать социальную справедливость и сочувствие.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жанры блюз и джаз обрели масштабную популярность, отражая дух времени. Литература Стейнбека стала символом стойкости в трудные годы.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искусство и новые мировоззрения
</a:t>
            </a:r>
            <a:endParaRPr lang="en-US" sz="2851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относительности Эйнштейна изменила представления о времени и пространстве, стимулируя новые философские идеи и художественные поиски.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Психоанализ Фрейда и открытие витаминов Функом расширили понимание человека и природы, что отразилось в появлении научной фантастики и новаторских течений в культуре.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Абстракционизм: революция форм и цвета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предметности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Абстракционизм отвергает изображение реальных объектов, уделяя внимание цвету, линиям и формам. Это стало сенсацией в мировом искусстве, открыв новые возможности для выражения.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направления и ключевые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Кандинский и Казимир Малевич стали пионерами абстракционизма. Их работы, как «Черный квадрат» и «Композиция VII», глубоко повлияли на европейское и американское искусство.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образы труда и побед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стремился показать героизм рабочих и крестьян, воспевая индустриализацию и коллективный труд. Картины Александра Дейнеки вдохновляли своим динамичным изображением труда и спорта в советской жизни.
</a:t>
            </a:r>
            <a:endParaRPr lang="en-US" sz="89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как мощное средство пропаганды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и монументальная живопись стали важными инструментами передачи идеалов социализма. Произведения Исаака Бродского подчёркивали величие советского лидера и единство народа.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Пластов и мирная тема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Пластов прославлял сельскую жизнь и труд крестьян, изображая гармонию природы и людей. Его работы внесли человечность в официальное искусство эпохи.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в СССР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— ритм новой свободы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Джаз, возникший в США, принес живую энергию и импровизацию в мировую музыку. Его популярность распространялась благодаря радио и вдохновляла композиторов на эксперименты с ритмом и мелодией.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музыка и инновации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Стравинский с «Весной священной» вызвал фурор своей новаторской музыкой. Дмитрий Шостакович продолжал развивать советскую симфоническую традицию, сочетая классическое и современное звучание.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культура: от джаза до симфоний
</a:t>
            </a:r>
            <a:endParaRPr lang="en-US" sz="25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Звуковое кино и новая эра развлечений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звуковым фильмам, например, ‘Певец джаза’, открыл новые возможности для искусства и массового досуга, сделав кино доступным и популярным среди широких слоёв населения.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кино и социальные темы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Сергея Эйзенштейна, такие как ‘Броненосец Потёмкин’, сочетали инновационные монтажные приёмы с революционной тематикой, повлияв на развитие мирового кинематографа.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Кино: новое искусство эпохи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 и информационный прорыв
</a:t>
            </a:r>
            <a:endParaRPr lang="en-US" sz="1978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1924 году в России начались регулярные радиопередачи, что значительно расширило доступ населения к новостям и культурным программам. Это способствовало формированию единого информационного пространства.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начало развиваться в конце 1920-х, предлагая визуальный формат передачи информации. Журналы ‘Life’ и ‘Огонёк’ популяризировали фотожурналистику, меняя восприятие событий и искусства.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достижения и быт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бытовой техники — холодильников и стиральных машин — облегчило домашний труд и повысило уровень жизни. Электрификация сделала возможным использование новых устройств в повседневности.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способствовало росту городов и появлению новых форм досуга. Это привело к изменению городской культуры и появлению современных стилей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женского образования и профессий
</a:t>
            </a:r>
            <a:pPr algn="ctr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ХХ века всё больше женщин получали образование и входили в различные профессии, что меняло их социальный статус и роль в обществе. Доступ к университетам стал нормой для многих.
</a:t>
            </a:r>
            <a:endParaRPr lang="en-US" sz="858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моде и общественной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стрижки и практичные платья отражали свободу и независимость женщин. Участие женщин в спорте и искусстве усиливало их влияние на культурную жизнь и формировало новые социальные нормы.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Эмансипация и культурные изменения в женских ролях
</a:t>
            </a:r>
            <a:endParaRPr lang="en-US" sz="21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мотивы Эриха Марии Ремарка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 в романе ‘На Западном фронте без перемен’ ярко показал ужасы войны и её влияние на молодое поколение, подчеркивая трагедию и бессмысленность военных конфликтов.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внутренние поиски у Пастернака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‘Доктор Живаго’ исследует сложные перемены эпохи революций, раскрывая внутренний мир человека перед лицом социальных потрясений и личной судьбы.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анализ мира у Пруста и Кафки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Марселя Пруста и Франца Кафки исследуют глубины сознания и внутренние конфликты человека в быстро меняющемся мире, отражая тревоги и поиски смысла.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перемен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 и развитие науки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обязательного школьного образования значительно повысило образовательный уровень населения в Европе и СССР, способствуя социализации и прогрессу общества.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университетов и модернизация учебных программ привели к росту научных кадров и развитию новых дисциплин, отвечающих вызовам современности.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мировых войн на мировую культуру
</a:t>
            </a:r>
            <a:endParaRPr lang="en-US" sz="2689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разрушила устоявшиеся идеалы, породила антивоенные настроения в искусстве и литературе, а также отразилась в мемориалах, посвящённых погибшим.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усилила социальные и моральные изменения, вызвав глубокие культурные перемены и формируя новое мировоззрение, ориентированное на мир и справедливость.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культуры этого периода заложили основу для современного искусства, расширили права женщин и укрепили массовую культуру. Наследие тех изменений очевидно в современной жизни и культуре.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первой половины ХХ века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2026-05-11T03:50:50Z</dcterms:created>
  <dcterms:modified xsi:type="dcterms:W3CDTF">2026-05-11T03:50:50Z</dcterms:modified>
</cp:coreProperties>
</file>