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XVI–XVII вв.: ключевые темы и проблемы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реформ, войн и открытий, изменивших общество и мир.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пороге великих перемен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 — начале XVII века Западная Европа переживает масштабные изменения: религиозные конфликты, рост торговли, появление новых знаний и образовательных систем, меняющих облик континента.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новых религий и противостояние в Европе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95 тезисов и начало Реформации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1517 году Мартин Лютер выступил против церковных практик, опубликованием 95 тезисов вызвав преобразования и формирование протестантских течений в Европе.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протестантизма: лютеранство, кальвинизм, англиканство
</a:t>
            </a:r>
            <a:pPr algn="ctr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течения протестантизма получили развитие в разных регионах, изменяя религиозный и политический ландшафт Западной Европы.
</a:t>
            </a:r>
            <a:endParaRPr lang="en-US" sz="985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Контрреформация: ответ Католической церкви
</a:t>
            </a:r>
            <a:pPr algn="ctr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инициировала реформы, укрепляя дисциплину и духовность для сохранения влияния и борьбы с распространением протестантизма.
</a:t>
            </a:r>
            <a:endParaRPr lang="en-US" sz="10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религиозных войн в Западной Европе
</a:t>
            </a:r>
            <a:endParaRPr lang="en-US" sz="2991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1618: Начало Тридцатилетней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Вспышка конфликта в Священной Римской империи между католиками и протестантами перерастает в общий европейский кризис.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1648: Заключение Вестфальского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договор, положивший конец войнам и установивший новые политические и конфессиональные границы Европы.
</a:t>
            </a:r>
            <a:endParaRPr lang="en-US" sz="1039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потери населения, разрушение городов и изменение власти в Центральной Европе.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1562–1598: Гугенотские войны во Франции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вооружённых конфликтов между католиками и гугенотами, вызванных религиозной нетерпимостью и борьбой за власть.
</a:t>
            </a:r>
            <a:endParaRPr lang="en-US" sz="10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312821"/>
            <a:ext cx="3432300" cy="14991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религиозных и социальных особенностей католических и протестантских регионов
</a:t>
            </a:r>
            <a:endParaRPr lang="en-US" sz="2329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в управлении, культуре, образовании и отношении к церковной власти в странах Западной Европы XVI–XVII вв.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определяла общественные структуры и ценности, влияя на политику и культуру.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Западной Европы XVI–XVII вв.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и колониальная экспансия Западной Европы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Фрэнсиса Дрейка и их значение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Дрейк завершил первое кругосветное плавание, открыл новые маршруты и укрепил морское могущество Англии в эпоху колониальных завоеваний.
</a:t>
            </a:r>
            <a:endParaRPr lang="en-US" sz="1005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колоний Британией и Голландией
</a:t>
            </a:r>
            <a:pPr algn="ctr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торговых и поселковых колоний в Америке, Африке и Азии способствовало экономическому росту и усилению влияния этих стран.
</a:t>
            </a:r>
            <a:endParaRPr lang="en-US" sz="983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война: масштабный европейский конфликт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войны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разногласия, борьба за политическое влияние и экономические интересы создали почву для длительной деструктивной борьбы.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конфликта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охватила Центральную Европу, вовлекая множество государств, вызывая разрушения и мобилизацию огромных армий.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Вестфальский мир
</a:t>
            </a:r>
            <a:pPr algn="ctr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договор 1648 года установил новые границы и признал права различных религий, положив начало принципам международного равенства.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данные XVI–XVII вв.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рост городов Европы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населения способствовало экономическому развитию и усилению городской культуры.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отражает переход к индустриальному обществу и новым формам городской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международной торговли и банковского дела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торговли сукном, пряностями и сахаром стимулировало экономический обмен между европейскими странами и колониями.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Антверпен и Лондон стали ключевыми центрами обмена товарами, объединяя торговые сети Европы с мировыми рынками.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Банковская система развилась для поддержки внешнеторговых операций, включая кредитование и страхование грузов.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бирж увеличило прозрачность сделок и объём финансовых операций, укрепляя капиталистические отношения.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Мощь армий и значение морского контроля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армия — символ сухопутной мощи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армия являлась самой сильной в Европе, обеспечивая контроль над территориями и подавление восстаний в колониях.
</a:t>
            </a:r>
            <a:endParaRPr lang="en-US" sz="1174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и Нидерланды: морские державы XVI–XVII вв.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 голландский флот доминировали на морских путях, контролируя торговлю и обеспечивая расширение колониальных владений.
</a:t>
            </a:r>
            <a:endParaRPr lang="en-US" sz="11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изменения: абсолютизм и раздробленность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при Людовике XIII укрепляется абсолютизм благодаря кардиналу Ришельё, который централизует власть и подавляет сопротивление знати и протестантов.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после золотого века начинается упадок: усиление бюрократии и экономические трудности снижают политическую значимость страны на международной арене.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Священной Римской империи сохраняется раздробленность, множество мелких государств имеют значительную автономию, что препятствует созданию единой централизованной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перемены: мануфактуры и капитализм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Англии, Нидерландах и Франции начинают развиваться мануфактуры — крупные производства с разделением труда, что увеличивает продуктивность и стимулирует экономический рост.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международной торговли приводит к усилению роли городов — Антверпена и Лондона, а также формированию капиталистических отношений и распространению наёмного труда в экономике.
</a:t>
            </a:r>
            <a:endParaRPr lang="en-US" sz="10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и науки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способствует появлению новых школ и более доступных университетов, благодаря чему растёт грамотность среди населения, особенно в городах.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даёт начало важным открытиям: изобретаются телескоп и микроскоп, что открывает перспективы для исследований в астрономии и биологии.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научные методы и идеи начинают формировать основу современного естествознания, меняя представления о мире и влияя на дальнейшее развитие науки.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727" y="2438050"/>
            <a:ext cx="1943095" cy="22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767" y="2438050"/>
            <a:ext cx="1889616" cy="22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250" y="2438050"/>
            <a:ext cx="1877049" cy="236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1125" y="2438050"/>
            <a:ext cx="1877049" cy="236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Мигеля Сервантеса
</a:t>
            </a:r>
            <a:pPr algn="ctr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«Дон Кихот» описывает идеалы и заблуждения эпохи, сочетая юмор и глубокий смысл. Сервантес считается одним из величайших писателей Возрождения.
</a:t>
            </a:r>
            <a:endParaRPr lang="en-US" sz="857" dirty="0"/>
          </a:p>
        </p:txBody>
      </p:sp>
      <p:sp>
        <p:nvSpPr>
          <p:cNvPr id="10" name="Text 1"/>
          <p:cNvSpPr txBox="1"/>
          <p:nvPr/>
        </p:nvSpPr>
        <p:spPr>
          <a:xfrm>
            <a:off x="2623796" y="141005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Уильяма Шекспира
</a:t>
            </a:r>
            <a:pPr algn="ctr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создаёт выдающиеся трагедии и комедии, отражая человеческие чувства и социальной жизнь Англии XVI века, оказывая огромное влияние на мировую литературу.
</a:t>
            </a:r>
            <a:endParaRPr lang="en-US" sz="868" dirty="0"/>
          </a:p>
        </p:txBody>
      </p:sp>
      <p:sp>
        <p:nvSpPr>
          <p:cNvPr id="11" name="Text 2"/>
          <p:cNvSpPr txBox="1"/>
          <p:nvPr/>
        </p:nvSpPr>
        <p:spPr>
          <a:xfrm>
            <a:off x="4651271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искусство Эль Греко и Караваджо
</a:t>
            </a:r>
            <a:pPr algn="ctr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 Греко славится драматичной стилевой выразительностью, а Караваджо — реалистичным светотеневым письмом, которое стало революционным в барокко.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6685550" y="1399467"/>
            <a:ext cx="1830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новшества Монтеверди и Палестрины
</a:t>
            </a:r>
            <a:pPr algn="ctr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Клаудио Монтеверди и Джованни Палестрина развивают музыкальную композицию и гармонию, формируя основы современной церковной и светской музыки.
</a:t>
            </a:r>
            <a:endParaRPr lang="en-US" sz="857" dirty="0"/>
          </a:p>
        </p:txBody>
      </p:sp>
      <p:sp>
        <p:nvSpPr>
          <p:cNvPr id="13" name="Text 4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искусство эпохи Возрождения
</a:t>
            </a:r>
            <a:endParaRPr lang="en-US" sz="3000" dirty="0"/>
          </a:p>
        </p:txBody>
      </p:sp>
      <p:sp>
        <p:nvSpPr>
          <p:cNvPr id="14" name="Text 5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миллионов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демографии Европы XVII века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потери сопровождались эпидемиями, голодом и массовыми миграциями, изменив социальную структуру и население многих регионов.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погибло в результате Тридцатилетней войны, что стало одной из самых разрушительных в Европе.
</a:t>
            </a:r>
            <a:endParaRPr lang="en-US" sz="22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425657"/>
            <a:ext cx="3432300" cy="1241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труды по Реформации и Контрреформации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религиозных изменений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распространения и влияния различных религиозных направлений в Европе XVI–XVII веков.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направления формировали политические и социальные структуры различных регионов, приводя к конфронтациям и реформам.
</a:t>
            </a:r>
            <a:endParaRPr lang="en-US" sz="11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информационной эпохи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1609 — первая регулярная газета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выходит первая регулярная газета, что способствует быстрому распространению новостей и информации среди образованной публики.
</a:t>
            </a:r>
            <a:endParaRPr lang="en-US" sz="922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1618 — газеты в Нидерландах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Нидерландах начинают издаваться регулярные газеты, укрепляя роль печатных изданий в обществе и формируя общественное мнение.
</a:t>
            </a:r>
            <a:endParaRPr lang="en-US" sz="980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печатных книг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удешевлению книгопечатания книги становятся доступны широкой аудитории, ускоряя образование и обмен знаниями в Европе.
</a:t>
            </a:r>
            <a:endParaRPr lang="en-US" sz="9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экспансия и новые торговые маршруты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Англия и Нидерланды становятся ведущими морскими державами, осваивая новые маршруты и развивая технологии навигации, включая создание точных морских карт.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Новые торговые пути расширяют обмен товарами и идеями между Европой, Америкой, Африкой и Азией, стимулируя экономический рост и культурное взаимовлияние.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88648"/>
            <a:ext cx="465300" cy="3722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83355"/>
            <a:ext cx="465300" cy="3722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дипломатии и международных отношений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 конфликты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вовлечена в постоянное заключение союзов и разрешение конфликтов, отражая сложности политической сцены и борьбу за влияние.
</a:t>
            </a:r>
            <a:endParaRPr lang="en-US" sz="1395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Династические браки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Браки между королевскими семьями укрепляют международные связи и нередко служат инструментом политических договорённостей.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международного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постоянные посольства и начинают формироваться нормы международного права, что упорядочивает отношения между государствами.
</a:t>
            </a:r>
            <a:endParaRPr lang="en-US" sz="14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эпохи XVI–XVII веков в современном мире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закладывает фундамент современной Европы, сочетая культурные, политические и экономические перемены, которые определяют развитие государств, науки и международных связей.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2026-05-10T15:30:50Z</dcterms:created>
  <dcterms:modified xsi:type="dcterms:W3CDTF">2026-05-10T15:30:50Z</dcterms:modified>
</cp:coreProperties>
</file>